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0" r:id="rId7"/>
    <p:sldId id="261" r:id="rId8"/>
    <p:sldId id="262"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Lind" initials="JL" lastIdx="1" clrIdx="0">
    <p:extLst>
      <p:ext uri="{19B8F6BF-5375-455C-9EA6-DF929625EA0E}">
        <p15:presenceInfo xmlns:p15="http://schemas.microsoft.com/office/powerpoint/2012/main" userId="c62e06c1f2e4a3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ECC9D5-B849-4702-91F8-29D4531ADE30}" v="392" dt="2021-01-23T12:05:33.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83" d="100"/>
          <a:sy n="83" d="100"/>
        </p:scale>
        <p:origin x="2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Lind" userId="c62e06c1f2e4a394" providerId="LiveId" clId="{6AECC9D5-B849-4702-91F8-29D4531ADE30}"/>
    <pc:docChg chg="undo redo custSel mod addSld modSld modMainMaster">
      <pc:chgData name="Jason Lind" userId="c62e06c1f2e4a394" providerId="LiveId" clId="{6AECC9D5-B849-4702-91F8-29D4531ADE30}" dt="2021-01-24T19:27:20.700" v="8421" actId="207"/>
      <pc:docMkLst>
        <pc:docMk/>
      </pc:docMkLst>
      <pc:sldChg chg="addSp delSp modSp mod setBg">
        <pc:chgData name="Jason Lind" userId="c62e06c1f2e4a394" providerId="LiveId" clId="{6AECC9D5-B849-4702-91F8-29D4531ADE30}" dt="2021-01-22T06:24:00.734" v="3036" actId="1076"/>
        <pc:sldMkLst>
          <pc:docMk/>
          <pc:sldMk cId="2894431837" sldId="256"/>
        </pc:sldMkLst>
        <pc:spChg chg="add mod">
          <ac:chgData name="Jason Lind" userId="c62e06c1f2e4a394" providerId="LiveId" clId="{6AECC9D5-B849-4702-91F8-29D4531ADE30}" dt="2021-01-22T03:12:06.340" v="425" actId="207"/>
          <ac:spMkLst>
            <pc:docMk/>
            <pc:sldMk cId="2894431837" sldId="256"/>
            <ac:spMk id="5" creationId="{A9EC77E7-DB34-4ADE-A211-C84F7434375D}"/>
          </ac:spMkLst>
        </pc:spChg>
        <pc:spChg chg="add mod">
          <ac:chgData name="Jason Lind" userId="c62e06c1f2e4a394" providerId="LiveId" clId="{6AECC9D5-B849-4702-91F8-29D4531ADE30}" dt="2021-01-22T03:12:06.340" v="425" actId="207"/>
          <ac:spMkLst>
            <pc:docMk/>
            <pc:sldMk cId="2894431837" sldId="256"/>
            <ac:spMk id="7" creationId="{0C2F84F4-20CD-48DC-A318-362DD746BBB8}"/>
          </ac:spMkLst>
        </pc:spChg>
        <pc:spChg chg="add mod">
          <ac:chgData name="Jason Lind" userId="c62e06c1f2e4a394" providerId="LiveId" clId="{6AECC9D5-B849-4702-91F8-29D4531ADE30}" dt="2021-01-22T03:12:06.340" v="425" actId="207"/>
          <ac:spMkLst>
            <pc:docMk/>
            <pc:sldMk cId="2894431837" sldId="256"/>
            <ac:spMk id="8" creationId="{5363CE28-6DFD-46D7-A1A6-5206D72EDC0E}"/>
          </ac:spMkLst>
        </pc:spChg>
        <pc:spChg chg="add mod">
          <ac:chgData name="Jason Lind" userId="c62e06c1f2e4a394" providerId="LiveId" clId="{6AECC9D5-B849-4702-91F8-29D4531ADE30}" dt="2021-01-22T03:12:06.340" v="425" actId="207"/>
          <ac:spMkLst>
            <pc:docMk/>
            <pc:sldMk cId="2894431837" sldId="256"/>
            <ac:spMk id="9" creationId="{BA678219-8F42-42D1-B001-D0B529DFCF42}"/>
          </ac:spMkLst>
        </pc:spChg>
        <pc:spChg chg="add mod">
          <ac:chgData name="Jason Lind" userId="c62e06c1f2e4a394" providerId="LiveId" clId="{6AECC9D5-B849-4702-91F8-29D4531ADE30}" dt="2021-01-22T03:12:06.340" v="425" actId="207"/>
          <ac:spMkLst>
            <pc:docMk/>
            <pc:sldMk cId="2894431837" sldId="256"/>
            <ac:spMk id="10" creationId="{2A57C521-C78E-499E-95B8-748F58E47C32}"/>
          </ac:spMkLst>
        </pc:spChg>
        <pc:spChg chg="add mod">
          <ac:chgData name="Jason Lind" userId="c62e06c1f2e4a394" providerId="LiveId" clId="{6AECC9D5-B849-4702-91F8-29D4531ADE30}" dt="2021-01-22T03:12:06.340" v="425" actId="207"/>
          <ac:spMkLst>
            <pc:docMk/>
            <pc:sldMk cId="2894431837" sldId="256"/>
            <ac:spMk id="11" creationId="{C150DF54-4475-4869-8636-070FF5A10643}"/>
          </ac:spMkLst>
        </pc:spChg>
        <pc:spChg chg="add mod">
          <ac:chgData name="Jason Lind" userId="c62e06c1f2e4a394" providerId="LiveId" clId="{6AECC9D5-B849-4702-91F8-29D4531ADE30}" dt="2021-01-22T03:14:36.990" v="472" actId="1076"/>
          <ac:spMkLst>
            <pc:docMk/>
            <pc:sldMk cId="2894431837" sldId="256"/>
            <ac:spMk id="21" creationId="{E434BC6C-F222-4D1C-8993-425B7DAF05E2}"/>
          </ac:spMkLst>
        </pc:spChg>
        <pc:spChg chg="add mod">
          <ac:chgData name="Jason Lind" userId="c62e06c1f2e4a394" providerId="LiveId" clId="{6AECC9D5-B849-4702-91F8-29D4531ADE30}" dt="2021-01-22T03:20:11.845" v="657" actId="113"/>
          <ac:spMkLst>
            <pc:docMk/>
            <pc:sldMk cId="2894431837" sldId="256"/>
            <ac:spMk id="22" creationId="{1978637F-9D64-4BBF-9F3C-756EE64E5384}"/>
          </ac:spMkLst>
        </pc:spChg>
        <pc:spChg chg="add mod">
          <ac:chgData name="Jason Lind" userId="c62e06c1f2e4a394" providerId="LiveId" clId="{6AECC9D5-B849-4702-91F8-29D4531ADE30}" dt="2021-01-22T06:24:00.734" v="3036" actId="1076"/>
          <ac:spMkLst>
            <pc:docMk/>
            <pc:sldMk cId="2894431837" sldId="256"/>
            <ac:spMk id="23" creationId="{EBC1E3B9-83B6-4A7F-8112-843E05B3FB37}"/>
          </ac:spMkLst>
        </pc:spChg>
        <pc:spChg chg="add mod">
          <ac:chgData name="Jason Lind" userId="c62e06c1f2e4a394" providerId="LiveId" clId="{6AECC9D5-B849-4702-91F8-29D4531ADE30}" dt="2021-01-22T06:23:51.131" v="3035" actId="1076"/>
          <ac:spMkLst>
            <pc:docMk/>
            <pc:sldMk cId="2894431837" sldId="256"/>
            <ac:spMk id="24" creationId="{A6C8FA11-F30E-4F9E-BD35-39BD902824C9}"/>
          </ac:spMkLst>
        </pc:spChg>
        <pc:spChg chg="add mod">
          <ac:chgData name="Jason Lind" userId="c62e06c1f2e4a394" providerId="LiveId" clId="{6AECC9D5-B849-4702-91F8-29D4531ADE30}" dt="2021-01-22T03:18:09.493" v="590" actId="1076"/>
          <ac:spMkLst>
            <pc:docMk/>
            <pc:sldMk cId="2894431837" sldId="256"/>
            <ac:spMk id="25" creationId="{EC7F1D03-6840-4002-8D1C-DB3E0124D569}"/>
          </ac:spMkLst>
        </pc:spChg>
        <pc:picChg chg="add mod">
          <ac:chgData name="Jason Lind" userId="c62e06c1f2e4a394" providerId="LiveId" clId="{6AECC9D5-B849-4702-91F8-29D4531ADE30}" dt="2021-01-21T22:08:21.156" v="70" actId="1076"/>
          <ac:picMkLst>
            <pc:docMk/>
            <pc:sldMk cId="2894431837" sldId="256"/>
            <ac:picMk id="4" creationId="{998F9DF1-A424-4ACF-9C0D-CD30F1929246}"/>
          </ac:picMkLst>
        </pc:picChg>
        <pc:picChg chg="add del mod">
          <ac:chgData name="Jason Lind" userId="c62e06c1f2e4a394" providerId="LiveId" clId="{6AECC9D5-B849-4702-91F8-29D4531ADE30}" dt="2021-01-22T03:04:03.335" v="380" actId="478"/>
          <ac:picMkLst>
            <pc:docMk/>
            <pc:sldMk cId="2894431837" sldId="256"/>
            <ac:picMk id="12" creationId="{1299AF40-0295-4881-94A2-F18D4FC069CB}"/>
          </ac:picMkLst>
        </pc:picChg>
        <pc:picChg chg="add mod modCrop">
          <ac:chgData name="Jason Lind" userId="c62e06c1f2e4a394" providerId="LiveId" clId="{6AECC9D5-B849-4702-91F8-29D4531ADE30}" dt="2021-01-22T03:14:36.990" v="472" actId="1076"/>
          <ac:picMkLst>
            <pc:docMk/>
            <pc:sldMk cId="2894431837" sldId="256"/>
            <ac:picMk id="14" creationId="{A15BA543-57FA-4166-970F-B31CA5FF7FFA}"/>
          </ac:picMkLst>
        </pc:picChg>
        <pc:picChg chg="add mod">
          <ac:chgData name="Jason Lind" userId="c62e06c1f2e4a394" providerId="LiveId" clId="{6AECC9D5-B849-4702-91F8-29D4531ADE30}" dt="2021-01-22T03:15:43.028" v="512" actId="1076"/>
          <ac:picMkLst>
            <pc:docMk/>
            <pc:sldMk cId="2894431837" sldId="256"/>
            <ac:picMk id="16" creationId="{EB789C7E-A3EC-4D68-943F-9DEEC6211EEC}"/>
          </ac:picMkLst>
        </pc:picChg>
        <pc:picChg chg="add mod">
          <ac:chgData name="Jason Lind" userId="c62e06c1f2e4a394" providerId="LiveId" clId="{6AECC9D5-B849-4702-91F8-29D4531ADE30}" dt="2021-01-22T03:16:12.220" v="520" actId="1076"/>
          <ac:picMkLst>
            <pc:docMk/>
            <pc:sldMk cId="2894431837" sldId="256"/>
            <ac:picMk id="18" creationId="{31A1F0CC-1809-4A70-B822-D14CCAE946FD}"/>
          </ac:picMkLst>
        </pc:picChg>
        <pc:picChg chg="add mod">
          <ac:chgData name="Jason Lind" userId="c62e06c1f2e4a394" providerId="LiveId" clId="{6AECC9D5-B849-4702-91F8-29D4531ADE30}" dt="2021-01-22T03:16:41.038" v="548" actId="1076"/>
          <ac:picMkLst>
            <pc:docMk/>
            <pc:sldMk cId="2894431837" sldId="256"/>
            <ac:picMk id="20" creationId="{B11D45B1-0F71-4D7A-86A6-3BFDFC7D4C5B}"/>
          </ac:picMkLst>
        </pc:picChg>
        <pc:picChg chg="add mod">
          <ac:chgData name="Jason Lind" userId="c62e06c1f2e4a394" providerId="LiveId" clId="{6AECC9D5-B849-4702-91F8-29D4531ADE30}" dt="2021-01-22T02:51:44.678" v="73" actId="1076"/>
          <ac:picMkLst>
            <pc:docMk/>
            <pc:sldMk cId="2894431837" sldId="256"/>
            <ac:picMk id="1026" creationId="{0B66F60A-7D2C-4FDF-930F-EEE5C26A7523}"/>
          </ac:picMkLst>
        </pc:picChg>
      </pc:sldChg>
      <pc:sldChg chg="addSp delSp modSp new mod setBg modClrScheme chgLayout">
        <pc:chgData name="Jason Lind" userId="c62e06c1f2e4a394" providerId="LiveId" clId="{6AECC9D5-B849-4702-91F8-29D4531ADE30}" dt="2021-01-22T04:38:48.107" v="1862" actId="478"/>
        <pc:sldMkLst>
          <pc:docMk/>
          <pc:sldMk cId="936704275" sldId="257"/>
        </pc:sldMkLst>
        <pc:spChg chg="del">
          <ac:chgData name="Jason Lind" userId="c62e06c1f2e4a394" providerId="LiveId" clId="{6AECC9D5-B849-4702-91F8-29D4531ADE30}" dt="2021-01-22T03:21:55.584" v="659" actId="478"/>
          <ac:spMkLst>
            <pc:docMk/>
            <pc:sldMk cId="936704275" sldId="257"/>
            <ac:spMk id="2" creationId="{F0768C4F-D1EE-4B0D-9754-E0C298E13067}"/>
          </ac:spMkLst>
        </pc:spChg>
        <pc:spChg chg="del">
          <ac:chgData name="Jason Lind" userId="c62e06c1f2e4a394" providerId="LiveId" clId="{6AECC9D5-B849-4702-91F8-29D4531ADE30}" dt="2021-01-22T03:21:55.584" v="659" actId="478"/>
          <ac:spMkLst>
            <pc:docMk/>
            <pc:sldMk cId="936704275" sldId="257"/>
            <ac:spMk id="3" creationId="{E994CD27-0614-49C5-BFB6-6355579045D9}"/>
          </ac:spMkLst>
        </pc:spChg>
        <pc:spChg chg="add mod">
          <ac:chgData name="Jason Lind" userId="c62e06c1f2e4a394" providerId="LiveId" clId="{6AECC9D5-B849-4702-91F8-29D4531ADE30}" dt="2021-01-22T03:42:59.305" v="1554" actId="1076"/>
          <ac:spMkLst>
            <pc:docMk/>
            <pc:sldMk cId="936704275" sldId="257"/>
            <ac:spMk id="4" creationId="{BDE4A484-E6D7-4448-AC45-4107DAA671E6}"/>
          </ac:spMkLst>
        </pc:spChg>
        <pc:spChg chg="add del mod">
          <ac:chgData name="Jason Lind" userId="c62e06c1f2e4a394" providerId="LiveId" clId="{6AECC9D5-B849-4702-91F8-29D4531ADE30}" dt="2021-01-22T03:31:34.296" v="1050"/>
          <ac:spMkLst>
            <pc:docMk/>
            <pc:sldMk cId="936704275" sldId="257"/>
            <ac:spMk id="7" creationId="{1FDE48B0-D6E6-44F7-9780-ED941D87A384}"/>
          </ac:spMkLst>
        </pc:spChg>
        <pc:spChg chg="add mod">
          <ac:chgData name="Jason Lind" userId="c62e06c1f2e4a394" providerId="LiveId" clId="{6AECC9D5-B849-4702-91F8-29D4531ADE30}" dt="2021-01-22T03:50:28.118" v="1858" actId="14100"/>
          <ac:spMkLst>
            <pc:docMk/>
            <pc:sldMk cId="936704275" sldId="257"/>
            <ac:spMk id="8" creationId="{6FA93D38-9FCB-4020-951D-BD927D40E117}"/>
          </ac:spMkLst>
        </pc:spChg>
        <pc:spChg chg="add">
          <ac:chgData name="Jason Lind" userId="c62e06c1f2e4a394" providerId="LiveId" clId="{6AECC9D5-B849-4702-91F8-29D4531ADE30}" dt="2021-01-22T03:25:09.389" v="700" actId="26606"/>
          <ac:spMkLst>
            <pc:docMk/>
            <pc:sldMk cId="936704275" sldId="257"/>
            <ac:spMk id="9" creationId="{6DDA8CE9-E0A6-4FF2-823D-D08607606DC2}"/>
          </ac:spMkLst>
        </pc:spChg>
        <pc:spChg chg="add">
          <ac:chgData name="Jason Lind" userId="c62e06c1f2e4a394" providerId="LiveId" clId="{6AECC9D5-B849-4702-91F8-29D4531ADE30}" dt="2021-01-22T03:25:09.389" v="700" actId="26606"/>
          <ac:spMkLst>
            <pc:docMk/>
            <pc:sldMk cId="936704275" sldId="257"/>
            <ac:spMk id="11" creationId="{11195564-33B9-434B-9641-764F5905A56F}"/>
          </ac:spMkLst>
        </pc:spChg>
        <pc:spChg chg="add mod">
          <ac:chgData name="Jason Lind" userId="c62e06c1f2e4a394" providerId="LiveId" clId="{6AECC9D5-B849-4702-91F8-29D4531ADE30}" dt="2021-01-22T03:49:41.365" v="1856" actId="14100"/>
          <ac:spMkLst>
            <pc:docMk/>
            <pc:sldMk cId="936704275" sldId="257"/>
            <ac:spMk id="23" creationId="{FF2DAC81-1DAB-4A8A-8E6C-560AECD32A60}"/>
          </ac:spMkLst>
        </pc:spChg>
        <pc:grpChg chg="add">
          <ac:chgData name="Jason Lind" userId="c62e06c1f2e4a394" providerId="LiveId" clId="{6AECC9D5-B849-4702-91F8-29D4531ADE30}" dt="2021-01-22T03:25:09.389" v="700" actId="26606"/>
          <ac:grpSpMkLst>
            <pc:docMk/>
            <pc:sldMk cId="936704275" sldId="257"/>
            <ac:grpSpMk id="13" creationId="{1D18C537-E336-47C4-836B-C342A230F8F3}"/>
          </ac:grpSpMkLst>
        </pc:grpChg>
        <pc:grpChg chg="add">
          <ac:chgData name="Jason Lind" userId="c62e06c1f2e4a394" providerId="LiveId" clId="{6AECC9D5-B849-4702-91F8-29D4531ADE30}" dt="2021-01-22T03:25:09.389" v="700" actId="26606"/>
          <ac:grpSpMkLst>
            <pc:docMk/>
            <pc:sldMk cId="936704275" sldId="257"/>
            <ac:grpSpMk id="19" creationId="{5A1259D8-0C3A-4069-A22F-537BBBB61A9C}"/>
          </ac:grpSpMkLst>
        </pc:grpChg>
        <pc:picChg chg="add del mod modCrop">
          <ac:chgData name="Jason Lind" userId="c62e06c1f2e4a394" providerId="LiveId" clId="{6AECC9D5-B849-4702-91F8-29D4531ADE30}" dt="2021-01-22T04:38:48.107" v="1862" actId="478"/>
          <ac:picMkLst>
            <pc:docMk/>
            <pc:sldMk cId="936704275" sldId="257"/>
            <ac:picMk id="6" creationId="{797F277B-D306-49EE-83C2-91AA9B32197B}"/>
          </ac:picMkLst>
        </pc:picChg>
      </pc:sldChg>
      <pc:sldChg chg="addSp delSp modSp new mod setBg">
        <pc:chgData name="Jason Lind" userId="c62e06c1f2e4a394" providerId="LiveId" clId="{6AECC9D5-B849-4702-91F8-29D4531ADE30}" dt="2021-01-22T05:03:48.850" v="2553" actId="1076"/>
        <pc:sldMkLst>
          <pc:docMk/>
          <pc:sldMk cId="1160292143" sldId="258"/>
        </pc:sldMkLst>
        <pc:spChg chg="del">
          <ac:chgData name="Jason Lind" userId="c62e06c1f2e4a394" providerId="LiveId" clId="{6AECC9D5-B849-4702-91F8-29D4531ADE30}" dt="2021-01-22T04:38:45.899" v="1861" actId="478"/>
          <ac:spMkLst>
            <pc:docMk/>
            <pc:sldMk cId="1160292143" sldId="258"/>
            <ac:spMk id="2" creationId="{53A59C67-ACB8-4252-BDC4-A90489A8FA90}"/>
          </ac:spMkLst>
        </pc:spChg>
        <pc:spChg chg="add mod">
          <ac:chgData name="Jason Lind" userId="c62e06c1f2e4a394" providerId="LiveId" clId="{6AECC9D5-B849-4702-91F8-29D4531ADE30}" dt="2021-01-22T04:42:44.065" v="1916" actId="207"/>
          <ac:spMkLst>
            <pc:docMk/>
            <pc:sldMk cId="1160292143" sldId="258"/>
            <ac:spMk id="3" creationId="{196D9F0C-8E28-4A30-B2B4-094D7B86B68B}"/>
          </ac:spMkLst>
        </pc:spChg>
        <pc:spChg chg="add del mod">
          <ac:chgData name="Jason Lind" userId="c62e06c1f2e4a394" providerId="LiveId" clId="{6AECC9D5-B849-4702-91F8-29D4531ADE30}" dt="2021-01-22T04:45:57.260" v="1954"/>
          <ac:spMkLst>
            <pc:docMk/>
            <pc:sldMk cId="1160292143" sldId="258"/>
            <ac:spMk id="4" creationId="{B00B85E1-5ACA-4000-B86C-C90732A5B0B7}"/>
          </ac:spMkLst>
        </pc:spChg>
        <pc:spChg chg="add mod">
          <ac:chgData name="Jason Lind" userId="c62e06c1f2e4a394" providerId="LiveId" clId="{6AECC9D5-B849-4702-91F8-29D4531ADE30}" dt="2021-01-22T04:54:02.664" v="2360" actId="21"/>
          <ac:spMkLst>
            <pc:docMk/>
            <pc:sldMk cId="1160292143" sldId="258"/>
            <ac:spMk id="6" creationId="{1FC64E9C-7EEC-492A-9C98-A346BFEBFF1C}"/>
          </ac:spMkLst>
        </pc:spChg>
        <pc:spChg chg="add mod">
          <ac:chgData name="Jason Lind" userId="c62e06c1f2e4a394" providerId="LiveId" clId="{6AECC9D5-B849-4702-91F8-29D4531ADE30}" dt="2021-01-22T04:45:19.211" v="1949" actId="1076"/>
          <ac:spMkLst>
            <pc:docMk/>
            <pc:sldMk cId="1160292143" sldId="258"/>
            <ac:spMk id="8" creationId="{910DEB4E-418B-4335-8328-DA9D6E91FF4A}"/>
          </ac:spMkLst>
        </pc:spChg>
        <pc:spChg chg="add mod">
          <ac:chgData name="Jason Lind" userId="c62e06c1f2e4a394" providerId="LiveId" clId="{6AECC9D5-B849-4702-91F8-29D4531ADE30}" dt="2021-01-22T04:47:12.134" v="1961" actId="113"/>
          <ac:spMkLst>
            <pc:docMk/>
            <pc:sldMk cId="1160292143" sldId="258"/>
            <ac:spMk id="11" creationId="{53B5B09F-F2A5-4D74-8A31-4F8D11F4E035}"/>
          </ac:spMkLst>
        </pc:spChg>
        <pc:spChg chg="add mod">
          <ac:chgData name="Jason Lind" userId="c62e06c1f2e4a394" providerId="LiveId" clId="{6AECC9D5-B849-4702-91F8-29D4531ADE30}" dt="2021-01-22T04:54:23.282" v="2367" actId="1076"/>
          <ac:spMkLst>
            <pc:docMk/>
            <pc:sldMk cId="1160292143" sldId="258"/>
            <ac:spMk id="14" creationId="{148DE3A8-72A0-48B8-A670-68009DAF0775}"/>
          </ac:spMkLst>
        </pc:spChg>
        <pc:spChg chg="add mod">
          <ac:chgData name="Jason Lind" userId="c62e06c1f2e4a394" providerId="LiveId" clId="{6AECC9D5-B849-4702-91F8-29D4531ADE30}" dt="2021-01-22T04:54:36.296" v="2371" actId="21"/>
          <ac:spMkLst>
            <pc:docMk/>
            <pc:sldMk cId="1160292143" sldId="258"/>
            <ac:spMk id="16" creationId="{53351E11-D61D-4F43-B5EF-F9B6A6A762D5}"/>
          </ac:spMkLst>
        </pc:spChg>
        <pc:spChg chg="add mod">
          <ac:chgData name="Jason Lind" userId="c62e06c1f2e4a394" providerId="LiveId" clId="{6AECC9D5-B849-4702-91F8-29D4531ADE30}" dt="2021-01-22T04:54:44.810" v="2374" actId="14100"/>
          <ac:spMkLst>
            <pc:docMk/>
            <pc:sldMk cId="1160292143" sldId="258"/>
            <ac:spMk id="18" creationId="{50C1DA2D-5709-4B11-A8B6-DE469DCECC4D}"/>
          </ac:spMkLst>
        </pc:spChg>
        <pc:spChg chg="add mod">
          <ac:chgData name="Jason Lind" userId="c62e06c1f2e4a394" providerId="LiveId" clId="{6AECC9D5-B849-4702-91F8-29D4531ADE30}" dt="2021-01-22T05:02:59.255" v="2507" actId="20577"/>
          <ac:spMkLst>
            <pc:docMk/>
            <pc:sldMk cId="1160292143" sldId="258"/>
            <ac:spMk id="19" creationId="{726E1701-ED12-4349-A7E7-9FB6A6ADDC4E}"/>
          </ac:spMkLst>
        </pc:spChg>
        <pc:spChg chg="add mod">
          <ac:chgData name="Jason Lind" userId="c62e06c1f2e4a394" providerId="LiveId" clId="{6AECC9D5-B849-4702-91F8-29D4531ADE30}" dt="2021-01-22T05:03:48.850" v="2553" actId="1076"/>
          <ac:spMkLst>
            <pc:docMk/>
            <pc:sldMk cId="1160292143" sldId="258"/>
            <ac:spMk id="20" creationId="{DEA73A6F-5387-4E0F-968E-0E526877F717}"/>
          </ac:spMkLst>
        </pc:spChg>
        <pc:spChg chg="add">
          <ac:chgData name="Jason Lind" userId="c62e06c1f2e4a394" providerId="LiveId" clId="{6AECC9D5-B849-4702-91F8-29D4531ADE30}" dt="2021-01-22T04:40:25.763" v="1865" actId="26606"/>
          <ac:spMkLst>
            <pc:docMk/>
            <pc:sldMk cId="1160292143" sldId="258"/>
            <ac:spMk id="71" creationId="{57845966-6EFC-468A-9CC7-BAB4B95854E7}"/>
          </ac:spMkLst>
        </pc:spChg>
        <pc:spChg chg="add">
          <ac:chgData name="Jason Lind" userId="c62e06c1f2e4a394" providerId="LiveId" clId="{6AECC9D5-B849-4702-91F8-29D4531ADE30}" dt="2021-01-22T04:40:25.763" v="1865" actId="26606"/>
          <ac:spMkLst>
            <pc:docMk/>
            <pc:sldMk cId="1160292143" sldId="258"/>
            <ac:spMk id="75" creationId="{ADAD1991-FFD1-4E94-ABAB-7560D33008E4}"/>
          </ac:spMkLst>
        </pc:spChg>
        <pc:picChg chg="add">
          <ac:chgData name="Jason Lind" userId="c62e06c1f2e4a394" providerId="LiveId" clId="{6AECC9D5-B849-4702-91F8-29D4531ADE30}" dt="2021-01-22T04:40:25.763" v="1865" actId="26606"/>
          <ac:picMkLst>
            <pc:docMk/>
            <pc:sldMk cId="1160292143" sldId="258"/>
            <ac:picMk id="73" creationId="{75554383-98AF-4A47-BB65-705FAAA4BE6A}"/>
          </ac:picMkLst>
        </pc:picChg>
        <pc:picChg chg="add mod">
          <ac:chgData name="Jason Lind" userId="c62e06c1f2e4a394" providerId="LiveId" clId="{6AECC9D5-B849-4702-91F8-29D4531ADE30}" dt="2021-01-22T04:45:45.016" v="1950" actId="1076"/>
          <ac:picMkLst>
            <pc:docMk/>
            <pc:sldMk cId="1160292143" sldId="258"/>
            <ac:picMk id="2050" creationId="{7BECA1FF-9201-4D4B-927C-4C3F5B1C9289}"/>
          </ac:picMkLst>
        </pc:picChg>
      </pc:sldChg>
      <pc:sldChg chg="addSp delSp modSp new mod setBg">
        <pc:chgData name="Jason Lind" userId="c62e06c1f2e4a394" providerId="LiveId" clId="{6AECC9D5-B849-4702-91F8-29D4531ADE30}" dt="2021-01-22T06:20:14.672" v="3034" actId="20577"/>
        <pc:sldMkLst>
          <pc:docMk/>
          <pc:sldMk cId="3541626799" sldId="259"/>
        </pc:sldMkLst>
        <pc:spChg chg="del">
          <ac:chgData name="Jason Lind" userId="c62e06c1f2e4a394" providerId="LiveId" clId="{6AECC9D5-B849-4702-91F8-29D4531ADE30}" dt="2021-01-22T05:48:22.052" v="2556" actId="478"/>
          <ac:spMkLst>
            <pc:docMk/>
            <pc:sldMk cId="3541626799" sldId="259"/>
            <ac:spMk id="2" creationId="{3A09B36A-22ED-4CF4-A3F3-2278D6848282}"/>
          </ac:spMkLst>
        </pc:spChg>
        <pc:spChg chg="add mod">
          <ac:chgData name="Jason Lind" userId="c62e06c1f2e4a394" providerId="LiveId" clId="{6AECC9D5-B849-4702-91F8-29D4531ADE30}" dt="2021-01-22T05:53:41.686" v="2630" actId="14100"/>
          <ac:spMkLst>
            <pc:docMk/>
            <pc:sldMk cId="3541626799" sldId="259"/>
            <ac:spMk id="3" creationId="{1391302A-68E8-4FE8-850D-0D807FE6C935}"/>
          </ac:spMkLst>
        </pc:spChg>
        <pc:spChg chg="add mod">
          <ac:chgData name="Jason Lind" userId="c62e06c1f2e4a394" providerId="LiveId" clId="{6AECC9D5-B849-4702-91F8-29D4531ADE30}" dt="2021-01-22T06:05:20.565" v="2974" actId="1076"/>
          <ac:spMkLst>
            <pc:docMk/>
            <pc:sldMk cId="3541626799" sldId="259"/>
            <ac:spMk id="5" creationId="{1B338B2B-9215-4BBD-8AFA-AE7BE105A0AF}"/>
          </ac:spMkLst>
        </pc:spChg>
        <pc:spChg chg="add mod">
          <ac:chgData name="Jason Lind" userId="c62e06c1f2e4a394" providerId="LiveId" clId="{6AECC9D5-B849-4702-91F8-29D4531ADE30}" dt="2021-01-22T06:05:43.748" v="2977" actId="1076"/>
          <ac:spMkLst>
            <pc:docMk/>
            <pc:sldMk cId="3541626799" sldId="259"/>
            <ac:spMk id="11" creationId="{BFD74A3F-E783-4F40-966E-C34C7762F596}"/>
          </ac:spMkLst>
        </pc:spChg>
        <pc:spChg chg="add mod">
          <ac:chgData name="Jason Lind" userId="c62e06c1f2e4a394" providerId="LiveId" clId="{6AECC9D5-B849-4702-91F8-29D4531ADE30}" dt="2021-01-22T06:19:49.170" v="3029" actId="1076"/>
          <ac:spMkLst>
            <pc:docMk/>
            <pc:sldMk cId="3541626799" sldId="259"/>
            <ac:spMk id="14" creationId="{011C1140-9605-45B6-8B67-F8A86CE982D5}"/>
          </ac:spMkLst>
        </pc:spChg>
        <pc:spChg chg="add mod">
          <ac:chgData name="Jason Lind" userId="c62e06c1f2e4a394" providerId="LiveId" clId="{6AECC9D5-B849-4702-91F8-29D4531ADE30}" dt="2021-01-22T06:20:14.672" v="3034" actId="20577"/>
          <ac:spMkLst>
            <pc:docMk/>
            <pc:sldMk cId="3541626799" sldId="259"/>
            <ac:spMk id="16" creationId="{D38FBDD6-20D4-4BBB-A269-E73513791043}"/>
          </ac:spMkLst>
        </pc:spChg>
        <pc:spChg chg="add">
          <ac:chgData name="Jason Lind" userId="c62e06c1f2e4a394" providerId="LiveId" clId="{6AECC9D5-B849-4702-91F8-29D4531ADE30}" dt="2021-01-22T05:49:27.723" v="2559" actId="26606"/>
          <ac:spMkLst>
            <pc:docMk/>
            <pc:sldMk cId="3541626799" sldId="259"/>
            <ac:spMk id="71" creationId="{2B566528-1B12-4246-9431-5C2D7D081168}"/>
          </ac:spMkLst>
        </pc:spChg>
        <pc:spChg chg="add">
          <ac:chgData name="Jason Lind" userId="c62e06c1f2e4a394" providerId="LiveId" clId="{6AECC9D5-B849-4702-91F8-29D4531ADE30}" dt="2021-01-22T05:49:27.723" v="2559" actId="26606"/>
          <ac:spMkLst>
            <pc:docMk/>
            <pc:sldMk cId="3541626799" sldId="259"/>
            <ac:spMk id="73" creationId="{2E80C965-DB6D-4F81-9E9E-B027384D0BD6}"/>
          </ac:spMkLst>
        </pc:spChg>
        <pc:spChg chg="add">
          <ac:chgData name="Jason Lind" userId="c62e06c1f2e4a394" providerId="LiveId" clId="{6AECC9D5-B849-4702-91F8-29D4531ADE30}" dt="2021-01-22T05:49:27.723" v="2559" actId="26606"/>
          <ac:spMkLst>
            <pc:docMk/>
            <pc:sldMk cId="3541626799" sldId="259"/>
            <ac:spMk id="75" creationId="{A580F890-B085-4E95-96AA-55AEBEC5CE6E}"/>
          </ac:spMkLst>
        </pc:spChg>
        <pc:spChg chg="add">
          <ac:chgData name="Jason Lind" userId="c62e06c1f2e4a394" providerId="LiveId" clId="{6AECC9D5-B849-4702-91F8-29D4531ADE30}" dt="2021-01-22T05:49:27.723" v="2559" actId="26606"/>
          <ac:spMkLst>
            <pc:docMk/>
            <pc:sldMk cId="3541626799" sldId="259"/>
            <ac:spMk id="77" creationId="{D3F51FEB-38FB-4F6C-9F7B-2F2AFAB65463}"/>
          </ac:spMkLst>
        </pc:spChg>
        <pc:spChg chg="add">
          <ac:chgData name="Jason Lind" userId="c62e06c1f2e4a394" providerId="LiveId" clId="{6AECC9D5-B849-4702-91F8-29D4531ADE30}" dt="2021-01-22T05:49:27.723" v="2559" actId="26606"/>
          <ac:spMkLst>
            <pc:docMk/>
            <pc:sldMk cId="3541626799" sldId="259"/>
            <ac:spMk id="79" creationId="{1E547BA6-BAE0-43BB-A7CA-60F69CE252F0}"/>
          </ac:spMkLst>
        </pc:spChg>
        <pc:picChg chg="add mod">
          <ac:chgData name="Jason Lind" userId="c62e06c1f2e4a394" providerId="LiveId" clId="{6AECC9D5-B849-4702-91F8-29D4531ADE30}" dt="2021-01-22T05:49:34.932" v="2560" actId="1076"/>
          <ac:picMkLst>
            <pc:docMk/>
            <pc:sldMk cId="3541626799" sldId="259"/>
            <ac:picMk id="3074" creationId="{31610AAF-2983-4D6D-90A3-D410B87376AD}"/>
          </ac:picMkLst>
        </pc:picChg>
      </pc:sldChg>
      <pc:sldChg chg="addSp delSp modSp new mod modMedia setBg">
        <pc:chgData name="Jason Lind" userId="c62e06c1f2e4a394" providerId="LiveId" clId="{6AECC9D5-B849-4702-91F8-29D4531ADE30}" dt="2021-01-22T07:19:02.113" v="3922" actId="1076"/>
        <pc:sldMkLst>
          <pc:docMk/>
          <pc:sldMk cId="3147049559" sldId="260"/>
        </pc:sldMkLst>
        <pc:spChg chg="mod">
          <ac:chgData name="Jason Lind" userId="c62e06c1f2e4a394" providerId="LiveId" clId="{6AECC9D5-B849-4702-91F8-29D4531ADE30}" dt="2021-01-22T07:19:02.113" v="3922" actId="1076"/>
          <ac:spMkLst>
            <pc:docMk/>
            <pc:sldMk cId="3147049559" sldId="260"/>
            <ac:spMk id="2" creationId="{E1BFE02E-E993-4B0A-9C95-CB50706FA055}"/>
          </ac:spMkLst>
        </pc:spChg>
        <pc:spChg chg="add del mod">
          <ac:chgData name="Jason Lind" userId="c62e06c1f2e4a394" providerId="LiveId" clId="{6AECC9D5-B849-4702-91F8-29D4531ADE30}" dt="2021-01-22T06:47:50.497" v="3112" actId="478"/>
          <ac:spMkLst>
            <pc:docMk/>
            <pc:sldMk cId="3147049559" sldId="260"/>
            <ac:spMk id="3" creationId="{18515C72-C0EF-4293-A80E-5A2A40BFE74F}"/>
          </ac:spMkLst>
        </pc:spChg>
        <pc:spChg chg="add mod">
          <ac:chgData name="Jason Lind" userId="c62e06c1f2e4a394" providerId="LiveId" clId="{6AECC9D5-B849-4702-91F8-29D4531ADE30}" dt="2021-01-22T06:56:32.240" v="3416" actId="1076"/>
          <ac:spMkLst>
            <pc:docMk/>
            <pc:sldMk cId="3147049559" sldId="260"/>
            <ac:spMk id="5" creationId="{6912525C-7A4B-40F6-A525-D463A5DF16B5}"/>
          </ac:spMkLst>
        </pc:spChg>
        <pc:spChg chg="add mod">
          <ac:chgData name="Jason Lind" userId="c62e06c1f2e4a394" providerId="LiveId" clId="{6AECC9D5-B849-4702-91F8-29D4531ADE30}" dt="2021-01-22T07:18:56.425" v="3921" actId="1076"/>
          <ac:spMkLst>
            <pc:docMk/>
            <pc:sldMk cId="3147049559" sldId="260"/>
            <ac:spMk id="6" creationId="{83A3847A-B9D3-42E8-8606-801259C6D98A}"/>
          </ac:spMkLst>
        </pc:spChg>
        <pc:spChg chg="add">
          <ac:chgData name="Jason Lind" userId="c62e06c1f2e4a394" providerId="LiveId" clId="{6AECC9D5-B849-4702-91F8-29D4531ADE30}" dt="2021-01-22T06:45:24.560" v="3069" actId="26606"/>
          <ac:spMkLst>
            <pc:docMk/>
            <pc:sldMk cId="3147049559" sldId="260"/>
            <ac:spMk id="8" creationId="{6F828D28-8E09-41CC-8229-3070B5467A96}"/>
          </ac:spMkLst>
        </pc:spChg>
        <pc:spChg chg="add">
          <ac:chgData name="Jason Lind" userId="c62e06c1f2e4a394" providerId="LiveId" clId="{6AECC9D5-B849-4702-91F8-29D4531ADE30}" dt="2021-01-22T06:45:24.560" v="3069" actId="26606"/>
          <ac:spMkLst>
            <pc:docMk/>
            <pc:sldMk cId="3147049559" sldId="260"/>
            <ac:spMk id="10" creationId="{D5B012D8-7F27-4758-9AC6-C889B154BD73}"/>
          </ac:spMkLst>
        </pc:spChg>
        <pc:spChg chg="add mod">
          <ac:chgData name="Jason Lind" userId="c62e06c1f2e4a394" providerId="LiveId" clId="{6AECC9D5-B849-4702-91F8-29D4531ADE30}" dt="2021-01-22T07:18:56.425" v="3921" actId="1076"/>
          <ac:spMkLst>
            <pc:docMk/>
            <pc:sldMk cId="3147049559" sldId="260"/>
            <ac:spMk id="11" creationId="{FB7A25F3-0DB3-413B-BACD-FA0019F03351}"/>
          </ac:spMkLst>
        </pc:spChg>
        <pc:spChg chg="add">
          <ac:chgData name="Jason Lind" userId="c62e06c1f2e4a394" providerId="LiveId" clId="{6AECC9D5-B849-4702-91F8-29D4531ADE30}" dt="2021-01-22T06:45:24.560" v="3069" actId="26606"/>
          <ac:spMkLst>
            <pc:docMk/>
            <pc:sldMk cId="3147049559" sldId="260"/>
            <ac:spMk id="12" creationId="{4063B759-00FC-46D1-9898-8E8625268FAF}"/>
          </ac:spMkLst>
        </pc:spChg>
        <pc:picChg chg="add mod">
          <ac:chgData name="Jason Lind" userId="c62e06c1f2e4a394" providerId="LiveId" clId="{6AECC9D5-B849-4702-91F8-29D4531ADE30}" dt="2021-01-22T07:18:07.998" v="3919" actId="1076"/>
          <ac:picMkLst>
            <pc:docMk/>
            <pc:sldMk cId="3147049559" sldId="260"/>
            <ac:picMk id="4" creationId="{C3F07D25-B7EA-41B9-A930-57905E6E78B0}"/>
          </ac:picMkLst>
        </pc:picChg>
      </pc:sldChg>
      <pc:sldChg chg="addSp delSp modSp new mod setBg">
        <pc:chgData name="Jason Lind" userId="c62e06c1f2e4a394" providerId="LiveId" clId="{6AECC9D5-B849-4702-91F8-29D4531ADE30}" dt="2021-01-22T07:32:10.820" v="4782" actId="27636"/>
        <pc:sldMkLst>
          <pc:docMk/>
          <pc:sldMk cId="4230810274" sldId="261"/>
        </pc:sldMkLst>
        <pc:spChg chg="del">
          <ac:chgData name="Jason Lind" userId="c62e06c1f2e4a394" providerId="LiveId" clId="{6AECC9D5-B849-4702-91F8-29D4531ADE30}" dt="2021-01-22T07:19:48.487" v="3924" actId="478"/>
          <ac:spMkLst>
            <pc:docMk/>
            <pc:sldMk cId="4230810274" sldId="261"/>
            <ac:spMk id="2" creationId="{4E2F4E6A-3117-4A0B-8AE5-5FAE51E57F67}"/>
          </ac:spMkLst>
        </pc:spChg>
        <pc:spChg chg="add mod">
          <ac:chgData name="Jason Lind" userId="c62e06c1f2e4a394" providerId="LiveId" clId="{6AECC9D5-B849-4702-91F8-29D4531ADE30}" dt="2021-01-22T07:22:26.873" v="4024" actId="1076"/>
          <ac:spMkLst>
            <pc:docMk/>
            <pc:sldMk cId="4230810274" sldId="261"/>
            <ac:spMk id="3" creationId="{5DAD9D06-4D0B-4A11-BB9B-737D79A480CA}"/>
          </ac:spMkLst>
        </pc:spChg>
        <pc:spChg chg="add del mod">
          <ac:chgData name="Jason Lind" userId="c62e06c1f2e4a394" providerId="LiveId" clId="{6AECC9D5-B849-4702-91F8-29D4531ADE30}" dt="2021-01-22T07:21:18.213" v="3994" actId="478"/>
          <ac:spMkLst>
            <pc:docMk/>
            <pc:sldMk cId="4230810274" sldId="261"/>
            <ac:spMk id="4" creationId="{0D1AC524-B52D-406C-9E16-AD3C7F154027}"/>
          </ac:spMkLst>
        </pc:spChg>
        <pc:spChg chg="add mod">
          <ac:chgData name="Jason Lind" userId="c62e06c1f2e4a394" providerId="LiveId" clId="{6AECC9D5-B849-4702-91F8-29D4531ADE30}" dt="2021-01-22T07:24:33.374" v="4067" actId="403"/>
          <ac:spMkLst>
            <pc:docMk/>
            <pc:sldMk cId="4230810274" sldId="261"/>
            <ac:spMk id="5" creationId="{410DD515-D38C-47B1-9F92-7A8C1C39064A}"/>
          </ac:spMkLst>
        </pc:spChg>
        <pc:spChg chg="add mod">
          <ac:chgData name="Jason Lind" userId="c62e06c1f2e4a394" providerId="LiveId" clId="{6AECC9D5-B849-4702-91F8-29D4531ADE30}" dt="2021-01-22T07:30:28.965" v="4777" actId="20577"/>
          <ac:spMkLst>
            <pc:docMk/>
            <pc:sldMk cId="4230810274" sldId="261"/>
            <ac:spMk id="6" creationId="{53FC0193-230A-4CD1-9FED-B2FF073AB8F5}"/>
          </ac:spMkLst>
        </pc:spChg>
        <pc:spChg chg="add">
          <ac:chgData name="Jason Lind" userId="c62e06c1f2e4a394" providerId="LiveId" clId="{6AECC9D5-B849-4702-91F8-29D4531ADE30}" dt="2021-01-22T07:22:02.045" v="4018" actId="26606"/>
          <ac:spMkLst>
            <pc:docMk/>
            <pc:sldMk cId="4230810274" sldId="261"/>
            <ac:spMk id="8" creationId="{2A8AA5BC-4F7A-4226-8F99-6D824B226A97}"/>
          </ac:spMkLst>
        </pc:spChg>
        <pc:spChg chg="add">
          <ac:chgData name="Jason Lind" userId="c62e06c1f2e4a394" providerId="LiveId" clId="{6AECC9D5-B849-4702-91F8-29D4531ADE30}" dt="2021-01-22T07:22:02.045" v="4018" actId="26606"/>
          <ac:spMkLst>
            <pc:docMk/>
            <pc:sldMk cId="4230810274" sldId="261"/>
            <ac:spMk id="12" creationId="{5BC87C3E-1040-4EE4-9BDB-9537F7A1B335}"/>
          </ac:spMkLst>
        </pc:spChg>
        <pc:spChg chg="add mod">
          <ac:chgData name="Jason Lind" userId="c62e06c1f2e4a394" providerId="LiveId" clId="{6AECC9D5-B849-4702-91F8-29D4531ADE30}" dt="2021-01-22T07:32:10.820" v="4782" actId="27636"/>
          <ac:spMkLst>
            <pc:docMk/>
            <pc:sldMk cId="4230810274" sldId="261"/>
            <ac:spMk id="13" creationId="{FEF4E191-2C32-4CA5-A387-3D5FEA949F16}"/>
          </ac:spMkLst>
        </pc:spChg>
        <pc:cxnChg chg="add">
          <ac:chgData name="Jason Lind" userId="c62e06c1f2e4a394" providerId="LiveId" clId="{6AECC9D5-B849-4702-91F8-29D4531ADE30}" dt="2021-01-22T07:22:02.045" v="4018" actId="26606"/>
          <ac:cxnSpMkLst>
            <pc:docMk/>
            <pc:sldMk cId="4230810274" sldId="261"/>
            <ac:cxnSpMk id="10" creationId="{911DBBF1-3229-4BD9-B3D1-B4CA571E7431}"/>
          </ac:cxnSpMkLst>
        </pc:cxnChg>
        <pc:cxnChg chg="add">
          <ac:chgData name="Jason Lind" userId="c62e06c1f2e4a394" providerId="LiveId" clId="{6AECC9D5-B849-4702-91F8-29D4531ADE30}" dt="2021-01-22T07:22:02.045" v="4018" actId="26606"/>
          <ac:cxnSpMkLst>
            <pc:docMk/>
            <pc:sldMk cId="4230810274" sldId="261"/>
            <ac:cxnSpMk id="14" creationId="{42CDBECE-872A-4C73-9DC1-BB4E805E2CF5}"/>
          </ac:cxnSpMkLst>
        </pc:cxnChg>
        <pc:cxnChg chg="add">
          <ac:chgData name="Jason Lind" userId="c62e06c1f2e4a394" providerId="LiveId" clId="{6AECC9D5-B849-4702-91F8-29D4531ADE30}" dt="2021-01-22T07:22:02.045" v="4018" actId="26606"/>
          <ac:cxnSpMkLst>
            <pc:docMk/>
            <pc:sldMk cId="4230810274" sldId="261"/>
            <ac:cxnSpMk id="16" creationId="{F5CD5A0B-CDD7-427C-AA42-2EECFDFA1811}"/>
          </ac:cxnSpMkLst>
        </pc:cxnChg>
      </pc:sldChg>
      <pc:sldChg chg="addSp delSp modSp new mod setBg">
        <pc:chgData name="Jason Lind" userId="c62e06c1f2e4a394" providerId="LiveId" clId="{6AECC9D5-B849-4702-91F8-29D4531ADE30}" dt="2021-01-22T08:25:46.452" v="7104" actId="26606"/>
        <pc:sldMkLst>
          <pc:docMk/>
          <pc:sldMk cId="1655066591" sldId="262"/>
        </pc:sldMkLst>
        <pc:spChg chg="mod">
          <ac:chgData name="Jason Lind" userId="c62e06c1f2e4a394" providerId="LiveId" clId="{6AECC9D5-B849-4702-91F8-29D4531ADE30}" dt="2021-01-22T07:47:33.531" v="5449" actId="14100"/>
          <ac:spMkLst>
            <pc:docMk/>
            <pc:sldMk cId="1655066591" sldId="262"/>
            <ac:spMk id="2" creationId="{1A493C3E-14EA-4ED8-BB5A-49F5D7CD0E90}"/>
          </ac:spMkLst>
        </pc:spChg>
        <pc:spChg chg="add del mod">
          <ac:chgData name="Jason Lind" userId="c62e06c1f2e4a394" providerId="LiveId" clId="{6AECC9D5-B849-4702-91F8-29D4531ADE30}" dt="2021-01-22T08:25:46.452" v="7104" actId="26606"/>
          <ac:spMkLst>
            <pc:docMk/>
            <pc:sldMk cId="1655066591" sldId="262"/>
            <ac:spMk id="6" creationId="{CEFB0AE8-B1AC-4C47-BA40-73F7C2CACBE4}"/>
          </ac:spMkLst>
        </pc:spChg>
        <pc:spChg chg="add del">
          <ac:chgData name="Jason Lind" userId="c62e06c1f2e4a394" providerId="LiveId" clId="{6AECC9D5-B849-4702-91F8-29D4531ADE30}" dt="2021-01-22T08:25:46.452" v="7104" actId="26606"/>
          <ac:spMkLst>
            <pc:docMk/>
            <pc:sldMk cId="1655066591" sldId="262"/>
            <ac:spMk id="8" creationId="{6F828D28-8E09-41CC-8229-3070B5467A96}"/>
          </ac:spMkLst>
        </pc:spChg>
        <pc:spChg chg="add del">
          <ac:chgData name="Jason Lind" userId="c62e06c1f2e4a394" providerId="LiveId" clId="{6AECC9D5-B849-4702-91F8-29D4531ADE30}" dt="2021-01-22T08:25:46.452" v="7104" actId="26606"/>
          <ac:spMkLst>
            <pc:docMk/>
            <pc:sldMk cId="1655066591" sldId="262"/>
            <ac:spMk id="10" creationId="{D5B012D8-7F27-4758-9AC6-C889B154BD73}"/>
          </ac:spMkLst>
        </pc:spChg>
        <pc:spChg chg="add mod">
          <ac:chgData name="Jason Lind" userId="c62e06c1f2e4a394" providerId="LiveId" clId="{6AECC9D5-B849-4702-91F8-29D4531ADE30}" dt="2021-01-22T07:40:03.860" v="5021" actId="27636"/>
          <ac:spMkLst>
            <pc:docMk/>
            <pc:sldMk cId="1655066591" sldId="262"/>
            <ac:spMk id="11" creationId="{4EDB1355-419D-4BE1-8F72-C5AC99998B21}"/>
          </ac:spMkLst>
        </pc:spChg>
        <pc:spChg chg="add del">
          <ac:chgData name="Jason Lind" userId="c62e06c1f2e4a394" providerId="LiveId" clId="{6AECC9D5-B849-4702-91F8-29D4531ADE30}" dt="2021-01-22T08:25:46.452" v="7104" actId="26606"/>
          <ac:spMkLst>
            <pc:docMk/>
            <pc:sldMk cId="1655066591" sldId="262"/>
            <ac:spMk id="12" creationId="{4063B759-00FC-46D1-9898-8E8625268FAF}"/>
          </ac:spMkLst>
        </pc:spChg>
        <pc:graphicFrameChg chg="add del">
          <ac:chgData name="Jason Lind" userId="c62e06c1f2e4a394" providerId="LiveId" clId="{6AECC9D5-B849-4702-91F8-29D4531ADE30}" dt="2021-01-22T08:25:46.452" v="7104" actId="26606"/>
          <ac:graphicFrameMkLst>
            <pc:docMk/>
            <pc:sldMk cId="1655066591" sldId="262"/>
            <ac:graphicFrameMk id="1028" creationId="{79F86B77-DE75-4C57-B094-7BD1C337112E}"/>
          </ac:graphicFrameMkLst>
        </pc:graphicFrameChg>
        <pc:picChg chg="add mod">
          <ac:chgData name="Jason Lind" userId="c62e06c1f2e4a394" providerId="LiveId" clId="{6AECC9D5-B849-4702-91F8-29D4531ADE30}" dt="2021-01-22T07:39:29.563" v="5017" actId="1076"/>
          <ac:picMkLst>
            <pc:docMk/>
            <pc:sldMk cId="1655066591" sldId="262"/>
            <ac:picMk id="4" creationId="{0E8AC6F3-7C7B-4DF7-81FC-90D88CA1A778}"/>
          </ac:picMkLst>
        </pc:picChg>
        <pc:picChg chg="add mod">
          <ac:chgData name="Jason Lind" userId="c62e06c1f2e4a394" providerId="LiveId" clId="{6AECC9D5-B849-4702-91F8-29D4531ADE30}" dt="2021-01-22T07:39:38.666" v="5018" actId="14100"/>
          <ac:picMkLst>
            <pc:docMk/>
            <pc:sldMk cId="1655066591" sldId="262"/>
            <ac:picMk id="5" creationId="{3C91A6A8-DB5C-4B74-BB5E-295548863C1C}"/>
          </ac:picMkLst>
        </pc:picChg>
        <pc:picChg chg="add mod">
          <ac:chgData name="Jason Lind" userId="c62e06c1f2e4a394" providerId="LiveId" clId="{6AECC9D5-B849-4702-91F8-29D4531ADE30}" dt="2021-01-22T07:39:45.481" v="5019" actId="14100"/>
          <ac:picMkLst>
            <pc:docMk/>
            <pc:sldMk cId="1655066591" sldId="262"/>
            <ac:picMk id="1026" creationId="{B5C0770C-D5D8-4467-B326-501DF1A0BA7F}"/>
          </ac:picMkLst>
        </pc:picChg>
      </pc:sldChg>
      <pc:sldChg chg="addSp delSp modSp new mod setBg">
        <pc:chgData name="Jason Lind" userId="c62e06c1f2e4a394" providerId="LiveId" clId="{6AECC9D5-B849-4702-91F8-29D4531ADE30}" dt="2021-01-23T12:05:33.442" v="8398" actId="571"/>
        <pc:sldMkLst>
          <pc:docMk/>
          <pc:sldMk cId="1083359798" sldId="263"/>
        </pc:sldMkLst>
        <pc:spChg chg="mod">
          <ac:chgData name="Jason Lind" userId="c62e06c1f2e4a394" providerId="LiveId" clId="{6AECC9D5-B849-4702-91F8-29D4531ADE30}" dt="2021-01-22T07:56:31.467" v="5532" actId="1076"/>
          <ac:spMkLst>
            <pc:docMk/>
            <pc:sldMk cId="1083359798" sldId="263"/>
            <ac:spMk id="2" creationId="{A904FE78-D35C-4CBD-9CCF-92A8DE16974A}"/>
          </ac:spMkLst>
        </pc:spChg>
        <pc:spChg chg="add mod">
          <ac:chgData name="Jason Lind" userId="c62e06c1f2e4a394" providerId="LiveId" clId="{6AECC9D5-B849-4702-91F8-29D4531ADE30}" dt="2021-01-23T12:05:30.949" v="8396" actId="1076"/>
          <ac:spMkLst>
            <pc:docMk/>
            <pc:sldMk cId="1083359798" sldId="263"/>
            <ac:spMk id="3" creationId="{6072E394-8F7C-42F4-A1D9-763211874806}"/>
          </ac:spMkLst>
        </pc:spChg>
        <pc:spChg chg="add del">
          <ac:chgData name="Jason Lind" userId="c62e06c1f2e4a394" providerId="LiveId" clId="{6AECC9D5-B849-4702-91F8-29D4531ADE30}" dt="2021-01-22T07:54:08.727" v="5502" actId="26606"/>
          <ac:spMkLst>
            <pc:docMk/>
            <pc:sldMk cId="1083359798" sldId="263"/>
            <ac:spMk id="8" creationId="{6F828D28-8E09-41CC-8229-3070B5467A96}"/>
          </ac:spMkLst>
        </pc:spChg>
        <pc:spChg chg="add mod">
          <ac:chgData name="Jason Lind" userId="c62e06c1f2e4a394" providerId="LiveId" clId="{6AECC9D5-B849-4702-91F8-29D4531ADE30}" dt="2021-01-23T12:05:33.442" v="8398" actId="571"/>
          <ac:spMkLst>
            <pc:docMk/>
            <pc:sldMk cId="1083359798" sldId="263"/>
            <ac:spMk id="8" creationId="{F26C316C-CF52-41F8-85AD-351830125F2C}"/>
          </ac:spMkLst>
        </pc:spChg>
        <pc:spChg chg="add del">
          <ac:chgData name="Jason Lind" userId="c62e06c1f2e4a394" providerId="LiveId" clId="{6AECC9D5-B849-4702-91F8-29D4531ADE30}" dt="2021-01-22T07:54:08.727" v="5502" actId="26606"/>
          <ac:spMkLst>
            <pc:docMk/>
            <pc:sldMk cId="1083359798" sldId="263"/>
            <ac:spMk id="10" creationId="{D5B012D8-7F27-4758-9AC6-C889B154BD73}"/>
          </ac:spMkLst>
        </pc:spChg>
        <pc:spChg chg="add del">
          <ac:chgData name="Jason Lind" userId="c62e06c1f2e4a394" providerId="LiveId" clId="{6AECC9D5-B849-4702-91F8-29D4531ADE30}" dt="2021-01-22T07:54:08.727" v="5502" actId="26606"/>
          <ac:spMkLst>
            <pc:docMk/>
            <pc:sldMk cId="1083359798" sldId="263"/>
            <ac:spMk id="12" creationId="{4063B759-00FC-46D1-9898-8E8625268FAF}"/>
          </ac:spMkLst>
        </pc:spChg>
        <pc:spChg chg="add del">
          <ac:chgData name="Jason Lind" userId="c62e06c1f2e4a394" providerId="LiveId" clId="{6AECC9D5-B849-4702-91F8-29D4531ADE30}" dt="2021-01-22T07:54:20.608" v="5504" actId="26606"/>
          <ac:spMkLst>
            <pc:docMk/>
            <pc:sldMk cId="1083359798" sldId="263"/>
            <ac:spMk id="14" creationId="{C1DD1A8A-57D5-4A81-AD04-532B043C5611}"/>
          </ac:spMkLst>
        </pc:spChg>
        <pc:spChg chg="add del">
          <ac:chgData name="Jason Lind" userId="c62e06c1f2e4a394" providerId="LiveId" clId="{6AECC9D5-B849-4702-91F8-29D4531ADE30}" dt="2021-01-22T07:54:20.608" v="5504" actId="26606"/>
          <ac:spMkLst>
            <pc:docMk/>
            <pc:sldMk cId="1083359798" sldId="263"/>
            <ac:spMk id="16" creationId="{007891EC-4501-44ED-A8C8-B11B6DB767AB}"/>
          </ac:spMkLst>
        </pc:spChg>
        <pc:spChg chg="add">
          <ac:chgData name="Jason Lind" userId="c62e06c1f2e4a394" providerId="LiveId" clId="{6AECC9D5-B849-4702-91F8-29D4531ADE30}" dt="2021-01-22T07:54:20.701" v="5505" actId="26606"/>
          <ac:spMkLst>
            <pc:docMk/>
            <pc:sldMk cId="1083359798" sldId="263"/>
            <ac:spMk id="19" creationId="{87CC2527-562A-4F69-B487-4371E5B243E7}"/>
          </ac:spMkLst>
        </pc:spChg>
        <pc:picChg chg="add del">
          <ac:chgData name="Jason Lind" userId="c62e06c1f2e4a394" providerId="LiveId" clId="{6AECC9D5-B849-4702-91F8-29D4531ADE30}" dt="2021-01-22T07:54:08.727" v="5502" actId="26606"/>
          <ac:picMkLst>
            <pc:docMk/>
            <pc:sldMk cId="1083359798" sldId="263"/>
            <ac:picMk id="4" creationId="{AAA06DDD-4C67-40B9-9D93-208FE866CEB0}"/>
          </ac:picMkLst>
        </pc:picChg>
        <pc:picChg chg="add del">
          <ac:chgData name="Jason Lind" userId="c62e06c1f2e4a394" providerId="LiveId" clId="{6AECC9D5-B849-4702-91F8-29D4531ADE30}" dt="2021-01-22T07:54:20.608" v="5504" actId="26606"/>
          <ac:picMkLst>
            <pc:docMk/>
            <pc:sldMk cId="1083359798" sldId="263"/>
            <ac:picMk id="15" creationId="{63EC0A6B-1002-45D4-8C64-2E27B8D58441}"/>
          </ac:picMkLst>
        </pc:picChg>
        <pc:picChg chg="add">
          <ac:chgData name="Jason Lind" userId="c62e06c1f2e4a394" providerId="LiveId" clId="{6AECC9D5-B849-4702-91F8-29D4531ADE30}" dt="2021-01-22T07:54:20.701" v="5505" actId="26606"/>
          <ac:picMkLst>
            <pc:docMk/>
            <pc:sldMk cId="1083359798" sldId="263"/>
            <ac:picMk id="18" creationId="{67BBD689-ECD4-4F1A-97C4-0CCDBD3C1552}"/>
          </ac:picMkLst>
        </pc:picChg>
        <pc:picChg chg="add mod">
          <ac:chgData name="Jason Lind" userId="c62e06c1f2e4a394" providerId="LiveId" clId="{6AECC9D5-B849-4702-91F8-29D4531ADE30}" dt="2021-01-22T08:03:15.723" v="6161" actId="1076"/>
          <ac:picMkLst>
            <pc:docMk/>
            <pc:sldMk cId="1083359798" sldId="263"/>
            <ac:picMk id="2050" creationId="{D4703D33-D45A-412A-8649-E4B37C18A0FF}"/>
          </ac:picMkLst>
        </pc:picChg>
        <pc:cxnChg chg="add">
          <ac:chgData name="Jason Lind" userId="c62e06c1f2e4a394" providerId="LiveId" clId="{6AECC9D5-B849-4702-91F8-29D4531ADE30}" dt="2021-01-22T07:54:20.701" v="5505" actId="26606"/>
          <ac:cxnSpMkLst>
            <pc:docMk/>
            <pc:sldMk cId="1083359798" sldId="263"/>
            <ac:cxnSpMk id="20" creationId="{BCDAEC91-5BCE-4B55-9CC0-43EF94CB734B}"/>
          </ac:cxnSpMkLst>
        </pc:cxnChg>
      </pc:sldChg>
      <pc:sldChg chg="addSp delSp modSp new mod setBg addCm delCm">
        <pc:chgData name="Jason Lind" userId="c62e06c1f2e4a394" providerId="LiveId" clId="{6AECC9D5-B849-4702-91F8-29D4531ADE30}" dt="2021-01-22T08:37:16.423" v="7712" actId="20577"/>
        <pc:sldMkLst>
          <pc:docMk/>
          <pc:sldMk cId="3938639833" sldId="264"/>
        </pc:sldMkLst>
        <pc:spChg chg="mod">
          <ac:chgData name="Jason Lind" userId="c62e06c1f2e4a394" providerId="LiveId" clId="{6AECC9D5-B849-4702-91F8-29D4531ADE30}" dt="2021-01-22T08:34:10.957" v="7705" actId="14100"/>
          <ac:spMkLst>
            <pc:docMk/>
            <pc:sldMk cId="3938639833" sldId="264"/>
            <ac:spMk id="2" creationId="{001ABCE8-D38C-4DD2-873C-58EDD71328A9}"/>
          </ac:spMkLst>
        </pc:spChg>
        <pc:spChg chg="add del">
          <ac:chgData name="Jason Lind" userId="c62e06c1f2e4a394" providerId="LiveId" clId="{6AECC9D5-B849-4702-91F8-29D4531ADE30}" dt="2021-01-22T08:20:11.297" v="7094" actId="478"/>
          <ac:spMkLst>
            <pc:docMk/>
            <pc:sldMk cId="3938639833" sldId="264"/>
            <ac:spMk id="3" creationId="{100009C0-F5C9-4306-A727-6E026168C5A8}"/>
          </ac:spMkLst>
        </pc:spChg>
        <pc:spChg chg="add mod">
          <ac:chgData name="Jason Lind" userId="c62e06c1f2e4a394" providerId="LiveId" clId="{6AECC9D5-B849-4702-91F8-29D4531ADE30}" dt="2021-01-22T08:37:16.423" v="7712" actId="20577"/>
          <ac:spMkLst>
            <pc:docMk/>
            <pc:sldMk cId="3938639833" sldId="264"/>
            <ac:spMk id="7" creationId="{C0805FF8-8790-45CC-B701-959E0B0D8091}"/>
          </ac:spMkLst>
        </pc:spChg>
        <pc:spChg chg="add">
          <ac:chgData name="Jason Lind" userId="c62e06c1f2e4a394" providerId="LiveId" clId="{6AECC9D5-B849-4702-91F8-29D4531ADE30}" dt="2021-01-22T08:13:02.968" v="7080" actId="26606"/>
          <ac:spMkLst>
            <pc:docMk/>
            <pc:sldMk cId="3938639833" sldId="264"/>
            <ac:spMk id="8" creationId="{7D9D36D6-2AC5-46A1-A849-4C82D5264A3A}"/>
          </ac:spMkLst>
        </pc:spChg>
        <pc:spChg chg="add mod">
          <ac:chgData name="Jason Lind" userId="c62e06c1f2e4a394" providerId="LiveId" clId="{6AECC9D5-B849-4702-91F8-29D4531ADE30}" dt="2021-01-22T08:28:16.812" v="7149" actId="14100"/>
          <ac:spMkLst>
            <pc:docMk/>
            <pc:sldMk cId="3938639833" sldId="264"/>
            <ac:spMk id="10" creationId="{7ED7B085-6998-4391-8E93-FBFB174441DF}"/>
          </ac:spMkLst>
        </pc:spChg>
        <pc:picChg chg="add">
          <ac:chgData name="Jason Lind" userId="c62e06c1f2e4a394" providerId="LiveId" clId="{6AECC9D5-B849-4702-91F8-29D4531ADE30}" dt="2021-01-22T08:13:02.968" v="7080" actId="26606"/>
          <ac:picMkLst>
            <pc:docMk/>
            <pc:sldMk cId="3938639833" sldId="264"/>
            <ac:picMk id="4" creationId="{B00E848C-7D9A-467E-BBC9-BB533EC31E7D}"/>
          </ac:picMkLst>
        </pc:picChg>
        <pc:picChg chg="add mod">
          <ac:chgData name="Jason Lind" userId="c62e06c1f2e4a394" providerId="LiveId" clId="{6AECC9D5-B849-4702-91F8-29D4531ADE30}" dt="2021-01-22T08:22:04.700" v="7099" actId="1076"/>
          <ac:picMkLst>
            <pc:docMk/>
            <pc:sldMk cId="3938639833" sldId="264"/>
            <ac:picMk id="6" creationId="{D34FE57F-8AA0-44E8-AF9F-5A38463F171A}"/>
          </ac:picMkLst>
        </pc:picChg>
        <pc:picChg chg="add mod">
          <ac:chgData name="Jason Lind" userId="c62e06c1f2e4a394" providerId="LiveId" clId="{6AECC9D5-B849-4702-91F8-29D4531ADE30}" dt="2021-01-22T08:23:32.632" v="7100" actId="14100"/>
          <ac:picMkLst>
            <pc:docMk/>
            <pc:sldMk cId="3938639833" sldId="264"/>
            <ac:picMk id="3074" creationId="{F2FA3C3D-8EE3-452A-AB4A-014A6FB9B66C}"/>
          </ac:picMkLst>
        </pc:picChg>
      </pc:sldChg>
      <pc:sldChg chg="addSp delSp modSp new mod modMedia setBg">
        <pc:chgData name="Jason Lind" userId="c62e06c1f2e4a394" providerId="LiveId" clId="{6AECC9D5-B849-4702-91F8-29D4531ADE30}" dt="2021-01-22T09:01:52.665" v="7968"/>
        <pc:sldMkLst>
          <pc:docMk/>
          <pc:sldMk cId="2324150876" sldId="265"/>
        </pc:sldMkLst>
        <pc:spChg chg="mod">
          <ac:chgData name="Jason Lind" userId="c62e06c1f2e4a394" providerId="LiveId" clId="{6AECC9D5-B849-4702-91F8-29D4531ADE30}" dt="2021-01-22T08:50:20.645" v="7791" actId="1076"/>
          <ac:spMkLst>
            <pc:docMk/>
            <pc:sldMk cId="2324150876" sldId="265"/>
            <ac:spMk id="2" creationId="{1739E1FB-565B-4E38-87F7-463D917F3109}"/>
          </ac:spMkLst>
        </pc:spChg>
        <pc:spChg chg="add del">
          <ac:chgData name="Jason Lind" userId="c62e06c1f2e4a394" providerId="LiveId" clId="{6AECC9D5-B849-4702-91F8-29D4531ADE30}" dt="2021-01-22T08:52:03.609" v="7799" actId="478"/>
          <ac:spMkLst>
            <pc:docMk/>
            <pc:sldMk cId="2324150876" sldId="265"/>
            <ac:spMk id="3" creationId="{B9427190-C19F-4E8E-B1FD-8D8C2B5F46E3}"/>
          </ac:spMkLst>
        </pc:spChg>
        <pc:spChg chg="add del">
          <ac:chgData name="Jason Lind" userId="c62e06c1f2e4a394" providerId="LiveId" clId="{6AECC9D5-B849-4702-91F8-29D4531ADE30}" dt="2021-01-22T08:52:03.609" v="7799" actId="478"/>
          <ac:spMkLst>
            <pc:docMk/>
            <pc:sldMk cId="2324150876" sldId="265"/>
            <ac:spMk id="5" creationId="{F72DDF98-36D2-4275-9646-2FF06B1343BF}"/>
          </ac:spMkLst>
        </pc:spChg>
        <pc:spChg chg="add mod">
          <ac:chgData name="Jason Lind" userId="c62e06c1f2e4a394" providerId="LiveId" clId="{6AECC9D5-B849-4702-91F8-29D4531ADE30}" dt="2021-01-22T08:40:45.116" v="7788" actId="14100"/>
          <ac:spMkLst>
            <pc:docMk/>
            <pc:sldMk cId="2324150876" sldId="265"/>
            <ac:spMk id="6" creationId="{B5CD775D-63CC-4A0D-87AB-CD59D3EEB74F}"/>
          </ac:spMkLst>
        </pc:spChg>
        <pc:spChg chg="add">
          <ac:chgData name="Jason Lind" userId="c62e06c1f2e4a394" providerId="LiveId" clId="{6AECC9D5-B849-4702-91F8-29D4531ADE30}" dt="2021-01-22T08:39:30.617" v="7749" actId="26606"/>
          <ac:spMkLst>
            <pc:docMk/>
            <pc:sldMk cId="2324150876" sldId="265"/>
            <ac:spMk id="8" creationId="{C1DD1A8A-57D5-4A81-AD04-532B043C5611}"/>
          </ac:spMkLst>
        </pc:spChg>
        <pc:spChg chg="add">
          <ac:chgData name="Jason Lind" userId="c62e06c1f2e4a394" providerId="LiveId" clId="{6AECC9D5-B849-4702-91F8-29D4531ADE30}" dt="2021-01-22T08:39:30.617" v="7749" actId="26606"/>
          <ac:spMkLst>
            <pc:docMk/>
            <pc:sldMk cId="2324150876" sldId="265"/>
            <ac:spMk id="10" creationId="{007891EC-4501-44ED-A8C8-B11B6DB767AB}"/>
          </ac:spMkLst>
        </pc:spChg>
        <pc:spChg chg="add mod">
          <ac:chgData name="Jason Lind" userId="c62e06c1f2e4a394" providerId="LiveId" clId="{6AECC9D5-B849-4702-91F8-29D4531ADE30}" dt="2021-01-22T08:59:35.927" v="7822" actId="1076"/>
          <ac:spMkLst>
            <pc:docMk/>
            <pc:sldMk cId="2324150876" sldId="265"/>
            <ac:spMk id="12" creationId="{C1B98224-49F7-41CD-A59F-A41F31310F35}"/>
          </ac:spMkLst>
        </pc:spChg>
        <pc:spChg chg="add mod">
          <ac:chgData name="Jason Lind" userId="c62e06c1f2e4a394" providerId="LiveId" clId="{6AECC9D5-B849-4702-91F8-29D4531ADE30}" dt="2021-01-22T09:01:12.223" v="7964" actId="1076"/>
          <ac:spMkLst>
            <pc:docMk/>
            <pc:sldMk cId="2324150876" sldId="265"/>
            <ac:spMk id="13" creationId="{0EE872E0-AA3C-4AEA-9FD9-DFD3D203E103}"/>
          </ac:spMkLst>
        </pc:spChg>
        <pc:graphicFrameChg chg="add mod">
          <ac:chgData name="Jason Lind" userId="c62e06c1f2e4a394" providerId="LiveId" clId="{6AECC9D5-B849-4702-91F8-29D4531ADE30}" dt="2021-01-22T09:01:52.665" v="7968"/>
          <ac:graphicFrameMkLst>
            <pc:docMk/>
            <pc:sldMk cId="2324150876" sldId="265"/>
            <ac:graphicFrameMk id="7" creationId="{5C040452-3C69-487D-A55E-60A490E8D08C}"/>
          </ac:graphicFrameMkLst>
        </pc:graphicFrameChg>
        <pc:graphicFrameChg chg="add del">
          <ac:chgData name="Jason Lind" userId="c62e06c1f2e4a394" providerId="LiveId" clId="{6AECC9D5-B849-4702-91F8-29D4531ADE30}" dt="2021-01-22T08:52:03.609" v="7799" actId="478"/>
          <ac:graphicFrameMkLst>
            <pc:docMk/>
            <pc:sldMk cId="2324150876" sldId="265"/>
            <ac:graphicFrameMk id="9" creationId="{A3D32553-8AA8-4D5A-BB8C-FFD438CCB82B}"/>
          </ac:graphicFrameMkLst>
        </pc:graphicFrameChg>
        <pc:picChg chg="add mod">
          <ac:chgData name="Jason Lind" userId="c62e06c1f2e4a394" providerId="LiveId" clId="{6AECC9D5-B849-4702-91F8-29D4531ADE30}" dt="2021-01-22T08:39:37.553" v="7751"/>
          <ac:picMkLst>
            <pc:docMk/>
            <pc:sldMk cId="2324150876" sldId="265"/>
            <ac:picMk id="4" creationId="{872E4341-A05D-45C7-9CBB-B52BA5DD649C}"/>
          </ac:picMkLst>
        </pc:picChg>
      </pc:sldChg>
      <pc:sldChg chg="addSp delSp modSp new mod modMedia setBg modAnim">
        <pc:chgData name="Jason Lind" userId="c62e06c1f2e4a394" providerId="LiveId" clId="{6AECC9D5-B849-4702-91F8-29D4531ADE30}" dt="2021-01-24T19:27:20.700" v="8421" actId="207"/>
        <pc:sldMkLst>
          <pc:docMk/>
          <pc:sldMk cId="1687038166" sldId="266"/>
        </pc:sldMkLst>
        <pc:spChg chg="mod">
          <ac:chgData name="Jason Lind" userId="c62e06c1f2e4a394" providerId="LiveId" clId="{6AECC9D5-B849-4702-91F8-29D4531ADE30}" dt="2021-01-24T19:27:20.700" v="8421" actId="207"/>
          <ac:spMkLst>
            <pc:docMk/>
            <pc:sldMk cId="1687038166" sldId="266"/>
            <ac:spMk id="2" creationId="{0575EDED-74B7-40E9-8136-9F049CE9135E}"/>
          </ac:spMkLst>
        </pc:spChg>
        <pc:spChg chg="add mod">
          <ac:chgData name="Jason Lind" userId="c62e06c1f2e4a394" providerId="LiveId" clId="{6AECC9D5-B849-4702-91F8-29D4531ADE30}" dt="2021-01-22T09:58:42.493" v="8382" actId="20577"/>
          <ac:spMkLst>
            <pc:docMk/>
            <pc:sldMk cId="1687038166" sldId="266"/>
            <ac:spMk id="7" creationId="{58076103-C09E-456F-96C4-E7F128D6750E}"/>
          </ac:spMkLst>
        </pc:spChg>
        <pc:spChg chg="add">
          <ac:chgData name="Jason Lind" userId="c62e06c1f2e4a394" providerId="LiveId" clId="{6AECC9D5-B849-4702-91F8-29D4531ADE30}" dt="2021-01-22T09:04:08.667" v="8016" actId="26606"/>
          <ac:spMkLst>
            <pc:docMk/>
            <pc:sldMk cId="1687038166" sldId="266"/>
            <ac:spMk id="8" creationId="{6F828D28-8E09-41CC-8229-3070B5467A96}"/>
          </ac:spMkLst>
        </pc:spChg>
        <pc:spChg chg="add">
          <ac:chgData name="Jason Lind" userId="c62e06c1f2e4a394" providerId="LiveId" clId="{6AECC9D5-B849-4702-91F8-29D4531ADE30}" dt="2021-01-22T09:04:08.667" v="8016" actId="26606"/>
          <ac:spMkLst>
            <pc:docMk/>
            <pc:sldMk cId="1687038166" sldId="266"/>
            <ac:spMk id="10" creationId="{D5B012D8-7F27-4758-9AC6-C889B154BD73}"/>
          </ac:spMkLst>
        </pc:spChg>
        <pc:spChg chg="add del">
          <ac:chgData name="Jason Lind" userId="c62e06c1f2e4a394" providerId="LiveId" clId="{6AECC9D5-B849-4702-91F8-29D4531ADE30}" dt="2021-01-22T09:55:28.674" v="8207" actId="22"/>
          <ac:spMkLst>
            <pc:docMk/>
            <pc:sldMk cId="1687038166" sldId="266"/>
            <ac:spMk id="11" creationId="{6BF5FAF5-3B7F-441B-AD6B-2EF903BB05F8}"/>
          </ac:spMkLst>
        </pc:spChg>
        <pc:spChg chg="add">
          <ac:chgData name="Jason Lind" userId="c62e06c1f2e4a394" providerId="LiveId" clId="{6AECC9D5-B849-4702-91F8-29D4531ADE30}" dt="2021-01-22T09:04:08.667" v="8016" actId="26606"/>
          <ac:spMkLst>
            <pc:docMk/>
            <pc:sldMk cId="1687038166" sldId="266"/>
            <ac:spMk id="12" creationId="{4063B759-00FC-46D1-9898-8E8625268FAF}"/>
          </ac:spMkLst>
        </pc:spChg>
        <pc:spChg chg="add mod">
          <ac:chgData name="Jason Lind" userId="c62e06c1f2e4a394" providerId="LiveId" clId="{6AECC9D5-B849-4702-91F8-29D4531ADE30}" dt="2021-01-24T19:27:13.985" v="8420" actId="207"/>
          <ac:spMkLst>
            <pc:docMk/>
            <pc:sldMk cId="1687038166" sldId="266"/>
            <ac:spMk id="13" creationId="{8D690A4A-8AC7-47B6-9225-2F2C35D0EE3C}"/>
          </ac:spMkLst>
        </pc:spChg>
        <pc:spChg chg="add mod">
          <ac:chgData name="Jason Lind" userId="c62e06c1f2e4a394" providerId="LiveId" clId="{6AECC9D5-B849-4702-91F8-29D4531ADE30}" dt="2021-01-22T09:58:02.904" v="8265"/>
          <ac:spMkLst>
            <pc:docMk/>
            <pc:sldMk cId="1687038166" sldId="266"/>
            <ac:spMk id="14" creationId="{041D234B-6738-4BD8-8EC9-D7AD6A9488CD}"/>
          </ac:spMkLst>
        </pc:spChg>
        <pc:picChg chg="add del mod">
          <ac:chgData name="Jason Lind" userId="c62e06c1f2e4a394" providerId="LiveId" clId="{6AECC9D5-B849-4702-91F8-29D4531ADE30}" dt="2021-01-22T09:55:28.729" v="8208" actId="1076"/>
          <ac:picMkLst>
            <pc:docMk/>
            <pc:sldMk cId="1687038166" sldId="266"/>
            <ac:picMk id="4" creationId="{8E862B95-12BC-41B5-B90E-80680A659A77}"/>
          </ac:picMkLst>
        </pc:picChg>
        <pc:picChg chg="add del mod">
          <ac:chgData name="Jason Lind" userId="c62e06c1f2e4a394" providerId="LiveId" clId="{6AECC9D5-B849-4702-91F8-29D4531ADE30}" dt="2021-01-22T09:12:42.573" v="8130" actId="22"/>
          <ac:picMkLst>
            <pc:docMk/>
            <pc:sldMk cId="1687038166" sldId="266"/>
            <ac:picMk id="5" creationId="{9D27D3E1-5A83-472F-9210-27F668DFD5B1}"/>
          </ac:picMkLst>
        </pc:picChg>
        <pc:picChg chg="add mod">
          <ac:chgData name="Jason Lind" userId="c62e06c1f2e4a394" providerId="LiveId" clId="{6AECC9D5-B849-4702-91F8-29D4531ADE30}" dt="2021-01-22T09:13:41.121" v="8204" actId="29295"/>
          <ac:picMkLst>
            <pc:docMk/>
            <pc:sldMk cId="1687038166" sldId="266"/>
            <ac:picMk id="9" creationId="{FB818816-4317-49EC-95F5-923A57085D89}"/>
          </ac:picMkLst>
        </pc:picChg>
        <pc:picChg chg="add del">
          <ac:chgData name="Jason Lind" userId="c62e06c1f2e4a394" providerId="LiveId" clId="{6AECC9D5-B849-4702-91F8-29D4531ADE30}" dt="2021-01-22T09:12:44.429" v="8132"/>
          <ac:picMkLst>
            <pc:docMk/>
            <pc:sldMk cId="1687038166" sldId="266"/>
            <ac:picMk id="5122" creationId="{27715ADE-B9FF-40E8-856D-6DCA75830037}"/>
          </ac:picMkLst>
        </pc:picChg>
      </pc:sldChg>
      <pc:sldMasterChg chg="setBg modSldLayout">
        <pc:chgData name="Jason Lind" userId="c62e06c1f2e4a394" providerId="LiveId" clId="{6AECC9D5-B849-4702-91F8-29D4531ADE30}" dt="2021-01-22T03:27:21.515" v="719"/>
        <pc:sldMasterMkLst>
          <pc:docMk/>
          <pc:sldMasterMk cId="3506930094" sldId="2147483648"/>
        </pc:sldMasterMkLst>
        <pc:sldLayoutChg chg="setBg">
          <pc:chgData name="Jason Lind" userId="c62e06c1f2e4a394" providerId="LiveId" clId="{6AECC9D5-B849-4702-91F8-29D4531ADE30}" dt="2021-01-22T03:27:21.515" v="719"/>
          <pc:sldLayoutMkLst>
            <pc:docMk/>
            <pc:sldMasterMk cId="3506930094" sldId="2147483648"/>
            <pc:sldLayoutMk cId="947384276" sldId="2147483649"/>
          </pc:sldLayoutMkLst>
        </pc:sldLayoutChg>
        <pc:sldLayoutChg chg="setBg">
          <pc:chgData name="Jason Lind" userId="c62e06c1f2e4a394" providerId="LiveId" clId="{6AECC9D5-B849-4702-91F8-29D4531ADE30}" dt="2021-01-22T03:27:21.515" v="719"/>
          <pc:sldLayoutMkLst>
            <pc:docMk/>
            <pc:sldMasterMk cId="3506930094" sldId="2147483648"/>
            <pc:sldLayoutMk cId="612888619" sldId="2147483650"/>
          </pc:sldLayoutMkLst>
        </pc:sldLayoutChg>
        <pc:sldLayoutChg chg="setBg">
          <pc:chgData name="Jason Lind" userId="c62e06c1f2e4a394" providerId="LiveId" clId="{6AECC9D5-B849-4702-91F8-29D4531ADE30}" dt="2021-01-22T03:27:21.515" v="719"/>
          <pc:sldLayoutMkLst>
            <pc:docMk/>
            <pc:sldMasterMk cId="3506930094" sldId="2147483648"/>
            <pc:sldLayoutMk cId="1086126562" sldId="2147483651"/>
          </pc:sldLayoutMkLst>
        </pc:sldLayoutChg>
        <pc:sldLayoutChg chg="setBg">
          <pc:chgData name="Jason Lind" userId="c62e06c1f2e4a394" providerId="LiveId" clId="{6AECC9D5-B849-4702-91F8-29D4531ADE30}" dt="2021-01-22T03:27:21.515" v="719"/>
          <pc:sldLayoutMkLst>
            <pc:docMk/>
            <pc:sldMasterMk cId="3506930094" sldId="2147483648"/>
            <pc:sldLayoutMk cId="1377582271" sldId="2147483652"/>
          </pc:sldLayoutMkLst>
        </pc:sldLayoutChg>
        <pc:sldLayoutChg chg="setBg">
          <pc:chgData name="Jason Lind" userId="c62e06c1f2e4a394" providerId="LiveId" clId="{6AECC9D5-B849-4702-91F8-29D4531ADE30}" dt="2021-01-22T03:27:21.515" v="719"/>
          <pc:sldLayoutMkLst>
            <pc:docMk/>
            <pc:sldMasterMk cId="3506930094" sldId="2147483648"/>
            <pc:sldLayoutMk cId="2280689874" sldId="2147483653"/>
          </pc:sldLayoutMkLst>
        </pc:sldLayoutChg>
        <pc:sldLayoutChg chg="setBg">
          <pc:chgData name="Jason Lind" userId="c62e06c1f2e4a394" providerId="LiveId" clId="{6AECC9D5-B849-4702-91F8-29D4531ADE30}" dt="2021-01-22T03:27:21.515" v="719"/>
          <pc:sldLayoutMkLst>
            <pc:docMk/>
            <pc:sldMasterMk cId="3506930094" sldId="2147483648"/>
            <pc:sldLayoutMk cId="2159612567" sldId="2147483654"/>
          </pc:sldLayoutMkLst>
        </pc:sldLayoutChg>
        <pc:sldLayoutChg chg="setBg">
          <pc:chgData name="Jason Lind" userId="c62e06c1f2e4a394" providerId="LiveId" clId="{6AECC9D5-B849-4702-91F8-29D4531ADE30}" dt="2021-01-22T03:27:21.515" v="719"/>
          <pc:sldLayoutMkLst>
            <pc:docMk/>
            <pc:sldMasterMk cId="3506930094" sldId="2147483648"/>
            <pc:sldLayoutMk cId="2337503777" sldId="2147483655"/>
          </pc:sldLayoutMkLst>
        </pc:sldLayoutChg>
        <pc:sldLayoutChg chg="setBg">
          <pc:chgData name="Jason Lind" userId="c62e06c1f2e4a394" providerId="LiveId" clId="{6AECC9D5-B849-4702-91F8-29D4531ADE30}" dt="2021-01-22T03:27:21.515" v="719"/>
          <pc:sldLayoutMkLst>
            <pc:docMk/>
            <pc:sldMasterMk cId="3506930094" sldId="2147483648"/>
            <pc:sldLayoutMk cId="3451090515" sldId="2147483656"/>
          </pc:sldLayoutMkLst>
        </pc:sldLayoutChg>
        <pc:sldLayoutChg chg="setBg">
          <pc:chgData name="Jason Lind" userId="c62e06c1f2e4a394" providerId="LiveId" clId="{6AECC9D5-B849-4702-91F8-29D4531ADE30}" dt="2021-01-22T03:27:21.515" v="719"/>
          <pc:sldLayoutMkLst>
            <pc:docMk/>
            <pc:sldMasterMk cId="3506930094" sldId="2147483648"/>
            <pc:sldLayoutMk cId="451572240" sldId="2147483657"/>
          </pc:sldLayoutMkLst>
        </pc:sldLayoutChg>
        <pc:sldLayoutChg chg="setBg">
          <pc:chgData name="Jason Lind" userId="c62e06c1f2e4a394" providerId="LiveId" clId="{6AECC9D5-B849-4702-91F8-29D4531ADE30}" dt="2021-01-22T03:27:21.515" v="719"/>
          <pc:sldLayoutMkLst>
            <pc:docMk/>
            <pc:sldMasterMk cId="3506930094" sldId="2147483648"/>
            <pc:sldLayoutMk cId="3071761049" sldId="2147483658"/>
          </pc:sldLayoutMkLst>
        </pc:sldLayoutChg>
        <pc:sldLayoutChg chg="setBg">
          <pc:chgData name="Jason Lind" userId="c62e06c1f2e4a394" providerId="LiveId" clId="{6AECC9D5-B849-4702-91F8-29D4531ADE30}" dt="2021-01-22T03:27:21.515" v="719"/>
          <pc:sldLayoutMkLst>
            <pc:docMk/>
            <pc:sldMasterMk cId="3506930094" sldId="2147483648"/>
            <pc:sldLayoutMk cId="123287696"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D9235F-813C-49D0-9EA9-5932ABDA8AB5}"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en-US"/>
        </a:p>
      </dgm:t>
    </dgm:pt>
    <dgm:pt modelId="{2ECE496E-A548-4B37-A367-1BD0CA7D27F4}">
      <dgm:prSet phldrT="[Text]"/>
      <dgm:spPr>
        <a:solidFill>
          <a:srgbClr val="C00000"/>
        </a:solidFill>
      </dgm:spPr>
      <dgm:t>
        <a:bodyPr/>
        <a:lstStyle/>
        <a:p>
          <a:r>
            <a:rPr lang="en-US" dirty="0"/>
            <a:t>Presence of Identity</a:t>
          </a:r>
        </a:p>
      </dgm:t>
    </dgm:pt>
    <dgm:pt modelId="{80A14C06-E529-41CD-B7B3-09B3DD1F97B9}" type="parTrans" cxnId="{9603ECCF-E2DC-417F-8272-030A3EDBC603}">
      <dgm:prSet/>
      <dgm:spPr/>
      <dgm:t>
        <a:bodyPr/>
        <a:lstStyle/>
        <a:p>
          <a:endParaRPr lang="en-US"/>
        </a:p>
      </dgm:t>
    </dgm:pt>
    <dgm:pt modelId="{C68BF8C6-80B4-48D2-AFBD-E51CE2369EF2}" type="sibTrans" cxnId="{9603ECCF-E2DC-417F-8272-030A3EDBC603}">
      <dgm:prSet/>
      <dgm:spPr/>
      <dgm:t>
        <a:bodyPr/>
        <a:lstStyle/>
        <a:p>
          <a:endParaRPr lang="en-US"/>
        </a:p>
      </dgm:t>
    </dgm:pt>
    <dgm:pt modelId="{DA4088CF-B89D-4FFB-90E0-03D4E8A6475E}">
      <dgm:prSet phldrT="[Text]"/>
      <dgm:spPr>
        <a:solidFill>
          <a:schemeClr val="accent4">
            <a:lumMod val="75000"/>
          </a:schemeClr>
        </a:solidFill>
      </dgm:spPr>
      <dgm:t>
        <a:bodyPr/>
        <a:lstStyle/>
        <a:p>
          <a:r>
            <a:rPr lang="en-US" dirty="0"/>
            <a:t>Security Factors</a:t>
          </a:r>
        </a:p>
      </dgm:t>
    </dgm:pt>
    <dgm:pt modelId="{1FB1C339-DC23-45EB-8287-F2ACFA01F47F}" type="parTrans" cxnId="{691966BE-6EB5-4AFC-8CE3-01FF2F25E1E0}">
      <dgm:prSet/>
      <dgm:spPr/>
      <dgm:t>
        <a:bodyPr/>
        <a:lstStyle/>
        <a:p>
          <a:endParaRPr lang="en-US"/>
        </a:p>
      </dgm:t>
    </dgm:pt>
    <dgm:pt modelId="{763599B6-48E0-4EDF-9F88-88482E55D3C9}" type="sibTrans" cxnId="{691966BE-6EB5-4AFC-8CE3-01FF2F25E1E0}">
      <dgm:prSet/>
      <dgm:spPr/>
      <dgm:t>
        <a:bodyPr/>
        <a:lstStyle/>
        <a:p>
          <a:endParaRPr lang="en-US"/>
        </a:p>
      </dgm:t>
    </dgm:pt>
    <dgm:pt modelId="{B9034EAA-AFA5-44B9-86FA-12E95DB33815}">
      <dgm:prSet phldrT="[Text]"/>
      <dgm:spPr>
        <a:solidFill>
          <a:schemeClr val="accent6">
            <a:lumMod val="75000"/>
          </a:schemeClr>
        </a:solidFill>
      </dgm:spPr>
      <dgm:t>
        <a:bodyPr/>
        <a:lstStyle/>
        <a:p>
          <a:r>
            <a:rPr lang="en-US" dirty="0" err="1"/>
            <a:t>Biomatics</a:t>
          </a:r>
          <a:endParaRPr lang="en-US" dirty="0"/>
        </a:p>
      </dgm:t>
    </dgm:pt>
    <dgm:pt modelId="{5860EB97-F2F4-45EE-829F-A44360BE60D5}" type="parTrans" cxnId="{FE0C2AD3-1147-4CD6-A43A-D18BBF7CAEF3}">
      <dgm:prSet/>
      <dgm:spPr/>
      <dgm:t>
        <a:bodyPr/>
        <a:lstStyle/>
        <a:p>
          <a:endParaRPr lang="en-US"/>
        </a:p>
      </dgm:t>
    </dgm:pt>
    <dgm:pt modelId="{6739385A-21B1-44A7-84B7-FE158BF26CDF}" type="sibTrans" cxnId="{FE0C2AD3-1147-4CD6-A43A-D18BBF7CAEF3}">
      <dgm:prSet/>
      <dgm:spPr/>
      <dgm:t>
        <a:bodyPr/>
        <a:lstStyle/>
        <a:p>
          <a:endParaRPr lang="en-US"/>
        </a:p>
      </dgm:t>
    </dgm:pt>
    <dgm:pt modelId="{C6F18E40-CB75-49C9-AE5E-5EA310732820}">
      <dgm:prSet phldrT="[Text]"/>
      <dgm:spPr>
        <a:solidFill>
          <a:schemeClr val="accent1">
            <a:lumMod val="75000"/>
          </a:schemeClr>
        </a:solidFill>
      </dgm:spPr>
      <dgm:t>
        <a:bodyPr/>
        <a:lstStyle/>
        <a:p>
          <a:r>
            <a:rPr lang="en-US"/>
            <a:t>Position</a:t>
          </a:r>
        </a:p>
      </dgm:t>
    </dgm:pt>
    <dgm:pt modelId="{A71C2A01-1238-4FEC-BBA2-17C9395E7FC2}" type="parTrans" cxnId="{78248083-17D6-4208-A374-AD24E4EBC1EC}">
      <dgm:prSet/>
      <dgm:spPr/>
      <dgm:t>
        <a:bodyPr/>
        <a:lstStyle/>
        <a:p>
          <a:endParaRPr lang="en-US"/>
        </a:p>
      </dgm:t>
    </dgm:pt>
    <dgm:pt modelId="{F0433B1D-4A8A-4140-8D61-511AD2B6FF2E}" type="sibTrans" cxnId="{78248083-17D6-4208-A374-AD24E4EBC1EC}">
      <dgm:prSet/>
      <dgm:spPr/>
      <dgm:t>
        <a:bodyPr/>
        <a:lstStyle/>
        <a:p>
          <a:endParaRPr lang="en-US"/>
        </a:p>
      </dgm:t>
    </dgm:pt>
    <dgm:pt modelId="{2B37C794-44F3-470F-8B3D-7F293189DD67}" type="pres">
      <dgm:prSet presAssocID="{4FD9235F-813C-49D0-9EA9-5932ABDA8AB5}" presName="cycle" presStyleCnt="0">
        <dgm:presLayoutVars>
          <dgm:chMax val="1"/>
          <dgm:dir/>
          <dgm:animLvl val="ctr"/>
          <dgm:resizeHandles val="exact"/>
        </dgm:presLayoutVars>
      </dgm:prSet>
      <dgm:spPr/>
    </dgm:pt>
    <dgm:pt modelId="{A7FFDDBE-FEAF-4ED4-B08E-2DA29AD81A09}" type="pres">
      <dgm:prSet presAssocID="{2ECE496E-A548-4B37-A367-1BD0CA7D27F4}" presName="centerShape" presStyleLbl="node0" presStyleIdx="0" presStyleCnt="1"/>
      <dgm:spPr/>
    </dgm:pt>
    <dgm:pt modelId="{834AE00E-A1D6-400A-BCE8-ECB3AB9643E6}" type="pres">
      <dgm:prSet presAssocID="{1FB1C339-DC23-45EB-8287-F2ACFA01F47F}" presName="parTrans" presStyleLbl="bgSibTrans2D1" presStyleIdx="0" presStyleCnt="3"/>
      <dgm:spPr/>
    </dgm:pt>
    <dgm:pt modelId="{A75AF87E-F09E-44CB-8A55-DEC64F445380}" type="pres">
      <dgm:prSet presAssocID="{DA4088CF-B89D-4FFB-90E0-03D4E8A6475E}" presName="node" presStyleLbl="node1" presStyleIdx="0" presStyleCnt="3">
        <dgm:presLayoutVars>
          <dgm:bulletEnabled val="1"/>
        </dgm:presLayoutVars>
      </dgm:prSet>
      <dgm:spPr/>
    </dgm:pt>
    <dgm:pt modelId="{46B528A0-47F6-444F-9F59-6C8FE04517C1}" type="pres">
      <dgm:prSet presAssocID="{5860EB97-F2F4-45EE-829F-A44360BE60D5}" presName="parTrans" presStyleLbl="bgSibTrans2D1" presStyleIdx="1" presStyleCnt="3"/>
      <dgm:spPr/>
    </dgm:pt>
    <dgm:pt modelId="{4C4E7174-87B4-4EA2-9E1D-7FA56DC59CC0}" type="pres">
      <dgm:prSet presAssocID="{B9034EAA-AFA5-44B9-86FA-12E95DB33815}" presName="node" presStyleLbl="node1" presStyleIdx="1" presStyleCnt="3" custRadScaleRad="98223" custRadScaleInc="-2407">
        <dgm:presLayoutVars>
          <dgm:bulletEnabled val="1"/>
        </dgm:presLayoutVars>
      </dgm:prSet>
      <dgm:spPr/>
    </dgm:pt>
    <dgm:pt modelId="{8A81670F-6BED-476F-AD80-2C54F260BD00}" type="pres">
      <dgm:prSet presAssocID="{A71C2A01-1238-4FEC-BBA2-17C9395E7FC2}" presName="parTrans" presStyleLbl="bgSibTrans2D1" presStyleIdx="2" presStyleCnt="3"/>
      <dgm:spPr/>
    </dgm:pt>
    <dgm:pt modelId="{A354220A-3464-43F5-9BAB-49A4A347DE0B}" type="pres">
      <dgm:prSet presAssocID="{C6F18E40-CB75-49C9-AE5E-5EA310732820}" presName="node" presStyleLbl="node1" presStyleIdx="2" presStyleCnt="3">
        <dgm:presLayoutVars>
          <dgm:bulletEnabled val="1"/>
        </dgm:presLayoutVars>
      </dgm:prSet>
      <dgm:spPr/>
    </dgm:pt>
  </dgm:ptLst>
  <dgm:cxnLst>
    <dgm:cxn modelId="{621CC961-87F9-46F2-8E1C-1BAAB0554ED8}" type="presOf" srcId="{2ECE496E-A548-4B37-A367-1BD0CA7D27F4}" destId="{A7FFDDBE-FEAF-4ED4-B08E-2DA29AD81A09}" srcOrd="0" destOrd="0" presId="urn:microsoft.com/office/officeart/2005/8/layout/radial4"/>
    <dgm:cxn modelId="{78248083-17D6-4208-A374-AD24E4EBC1EC}" srcId="{2ECE496E-A548-4B37-A367-1BD0CA7D27F4}" destId="{C6F18E40-CB75-49C9-AE5E-5EA310732820}" srcOrd="2" destOrd="0" parTransId="{A71C2A01-1238-4FEC-BBA2-17C9395E7FC2}" sibTransId="{F0433B1D-4A8A-4140-8D61-511AD2B6FF2E}"/>
    <dgm:cxn modelId="{A18FD4BA-B6F4-43A4-8B60-6AC7C35A9782}" type="presOf" srcId="{4FD9235F-813C-49D0-9EA9-5932ABDA8AB5}" destId="{2B37C794-44F3-470F-8B3D-7F293189DD67}" srcOrd="0" destOrd="0" presId="urn:microsoft.com/office/officeart/2005/8/layout/radial4"/>
    <dgm:cxn modelId="{691966BE-6EB5-4AFC-8CE3-01FF2F25E1E0}" srcId="{2ECE496E-A548-4B37-A367-1BD0CA7D27F4}" destId="{DA4088CF-B89D-4FFB-90E0-03D4E8A6475E}" srcOrd="0" destOrd="0" parTransId="{1FB1C339-DC23-45EB-8287-F2ACFA01F47F}" sibTransId="{763599B6-48E0-4EDF-9F88-88482E55D3C9}"/>
    <dgm:cxn modelId="{DED222C6-02EA-40BF-89C9-22888130BEF3}" type="presOf" srcId="{1FB1C339-DC23-45EB-8287-F2ACFA01F47F}" destId="{834AE00E-A1D6-400A-BCE8-ECB3AB9643E6}" srcOrd="0" destOrd="0" presId="urn:microsoft.com/office/officeart/2005/8/layout/radial4"/>
    <dgm:cxn modelId="{6C1E74CF-B6A1-48C6-A690-DD54F1D9080A}" type="presOf" srcId="{C6F18E40-CB75-49C9-AE5E-5EA310732820}" destId="{A354220A-3464-43F5-9BAB-49A4A347DE0B}" srcOrd="0" destOrd="0" presId="urn:microsoft.com/office/officeart/2005/8/layout/radial4"/>
    <dgm:cxn modelId="{9603ECCF-E2DC-417F-8272-030A3EDBC603}" srcId="{4FD9235F-813C-49D0-9EA9-5932ABDA8AB5}" destId="{2ECE496E-A548-4B37-A367-1BD0CA7D27F4}" srcOrd="0" destOrd="0" parTransId="{80A14C06-E529-41CD-B7B3-09B3DD1F97B9}" sibTransId="{C68BF8C6-80B4-48D2-AFBD-E51CE2369EF2}"/>
    <dgm:cxn modelId="{FE0C2AD3-1147-4CD6-A43A-D18BBF7CAEF3}" srcId="{2ECE496E-A548-4B37-A367-1BD0CA7D27F4}" destId="{B9034EAA-AFA5-44B9-86FA-12E95DB33815}" srcOrd="1" destOrd="0" parTransId="{5860EB97-F2F4-45EE-829F-A44360BE60D5}" sibTransId="{6739385A-21B1-44A7-84B7-FE158BF26CDF}"/>
    <dgm:cxn modelId="{D004C8D6-B428-4C17-8156-5EF3FEC3C2B8}" type="presOf" srcId="{DA4088CF-B89D-4FFB-90E0-03D4E8A6475E}" destId="{A75AF87E-F09E-44CB-8A55-DEC64F445380}" srcOrd="0" destOrd="0" presId="urn:microsoft.com/office/officeart/2005/8/layout/radial4"/>
    <dgm:cxn modelId="{08ADD7E2-9699-44DF-B034-BAA04813CBD9}" type="presOf" srcId="{A71C2A01-1238-4FEC-BBA2-17C9395E7FC2}" destId="{8A81670F-6BED-476F-AD80-2C54F260BD00}" srcOrd="0" destOrd="0" presId="urn:microsoft.com/office/officeart/2005/8/layout/radial4"/>
    <dgm:cxn modelId="{37334CE9-71C7-4E1F-AD68-069AE5F47EAE}" type="presOf" srcId="{5860EB97-F2F4-45EE-829F-A44360BE60D5}" destId="{46B528A0-47F6-444F-9F59-6C8FE04517C1}" srcOrd="0" destOrd="0" presId="urn:microsoft.com/office/officeart/2005/8/layout/radial4"/>
    <dgm:cxn modelId="{2B7345ED-F7C6-4251-9A75-9E5ABCC888E2}" type="presOf" srcId="{B9034EAA-AFA5-44B9-86FA-12E95DB33815}" destId="{4C4E7174-87B4-4EA2-9E1D-7FA56DC59CC0}" srcOrd="0" destOrd="0" presId="urn:microsoft.com/office/officeart/2005/8/layout/radial4"/>
    <dgm:cxn modelId="{F38548F6-8DBF-4502-BCE1-EAF053EFBE15}" type="presParOf" srcId="{2B37C794-44F3-470F-8B3D-7F293189DD67}" destId="{A7FFDDBE-FEAF-4ED4-B08E-2DA29AD81A09}" srcOrd="0" destOrd="0" presId="urn:microsoft.com/office/officeart/2005/8/layout/radial4"/>
    <dgm:cxn modelId="{18AA5E55-F166-4C2F-BB16-DC982C075A8A}" type="presParOf" srcId="{2B37C794-44F3-470F-8B3D-7F293189DD67}" destId="{834AE00E-A1D6-400A-BCE8-ECB3AB9643E6}" srcOrd="1" destOrd="0" presId="urn:microsoft.com/office/officeart/2005/8/layout/radial4"/>
    <dgm:cxn modelId="{A2294A51-F443-4971-A779-4A94DF604083}" type="presParOf" srcId="{2B37C794-44F3-470F-8B3D-7F293189DD67}" destId="{A75AF87E-F09E-44CB-8A55-DEC64F445380}" srcOrd="2" destOrd="0" presId="urn:microsoft.com/office/officeart/2005/8/layout/radial4"/>
    <dgm:cxn modelId="{D97B5288-35E8-4A6F-9137-862BBF9DF14A}" type="presParOf" srcId="{2B37C794-44F3-470F-8B3D-7F293189DD67}" destId="{46B528A0-47F6-444F-9F59-6C8FE04517C1}" srcOrd="3" destOrd="0" presId="urn:microsoft.com/office/officeart/2005/8/layout/radial4"/>
    <dgm:cxn modelId="{8F57E00C-BC46-4662-ACB1-21EFE091FB07}" type="presParOf" srcId="{2B37C794-44F3-470F-8B3D-7F293189DD67}" destId="{4C4E7174-87B4-4EA2-9E1D-7FA56DC59CC0}" srcOrd="4" destOrd="0" presId="urn:microsoft.com/office/officeart/2005/8/layout/radial4"/>
    <dgm:cxn modelId="{786DA5E0-AE34-4276-AEC0-8A54CC8AAF25}" type="presParOf" srcId="{2B37C794-44F3-470F-8B3D-7F293189DD67}" destId="{8A81670F-6BED-476F-AD80-2C54F260BD00}" srcOrd="5" destOrd="0" presId="urn:microsoft.com/office/officeart/2005/8/layout/radial4"/>
    <dgm:cxn modelId="{32B42681-A3D6-47A8-9A75-C7A62093557A}" type="presParOf" srcId="{2B37C794-44F3-470F-8B3D-7F293189DD67}" destId="{A354220A-3464-43F5-9BAB-49A4A347DE0B}" srcOrd="6"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FDDBE-FEAF-4ED4-B08E-2DA29AD81A09}">
      <dsp:nvSpPr>
        <dsp:cNvPr id="0" name=""/>
        <dsp:cNvSpPr/>
      </dsp:nvSpPr>
      <dsp:spPr>
        <a:xfrm>
          <a:off x="1863388" y="1383006"/>
          <a:ext cx="1159547" cy="1159547"/>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Presence of Identity</a:t>
          </a:r>
        </a:p>
      </dsp:txBody>
      <dsp:txXfrm>
        <a:off x="2033200" y="1552818"/>
        <a:ext cx="819923" cy="819923"/>
      </dsp:txXfrm>
    </dsp:sp>
    <dsp:sp modelId="{834AE00E-A1D6-400A-BCE8-ECB3AB9643E6}">
      <dsp:nvSpPr>
        <dsp:cNvPr id="0" name=""/>
        <dsp:cNvSpPr/>
      </dsp:nvSpPr>
      <dsp:spPr>
        <a:xfrm rot="12900000">
          <a:off x="1116323" y="1180060"/>
          <a:ext cx="889960" cy="33047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5AF87E-F09E-44CB-8A55-DEC64F445380}">
      <dsp:nvSpPr>
        <dsp:cNvPr id="0" name=""/>
        <dsp:cNvSpPr/>
      </dsp:nvSpPr>
      <dsp:spPr>
        <a:xfrm>
          <a:off x="646011" y="649437"/>
          <a:ext cx="1101570" cy="881256"/>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Security Factors</a:t>
          </a:r>
        </a:p>
      </dsp:txBody>
      <dsp:txXfrm>
        <a:off x="671822" y="675248"/>
        <a:ext cx="1049948" cy="829634"/>
      </dsp:txXfrm>
    </dsp:sp>
    <dsp:sp modelId="{46B528A0-47F6-444F-9F59-6C8FE04517C1}">
      <dsp:nvSpPr>
        <dsp:cNvPr id="0" name=""/>
        <dsp:cNvSpPr/>
      </dsp:nvSpPr>
      <dsp:spPr>
        <a:xfrm rot="16113348">
          <a:off x="1984184" y="735593"/>
          <a:ext cx="864410" cy="330471"/>
        </a:xfrm>
        <a:prstGeom prst="lef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4E7174-87B4-4EA2-9E1D-7FA56DC59CC0}">
      <dsp:nvSpPr>
        <dsp:cNvPr id="0" name=""/>
        <dsp:cNvSpPr/>
      </dsp:nvSpPr>
      <dsp:spPr>
        <a:xfrm>
          <a:off x="1854710" y="28133"/>
          <a:ext cx="1101570" cy="881256"/>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err="1"/>
            <a:t>Biomatics</a:t>
          </a:r>
          <a:endParaRPr lang="en-US" sz="1900" kern="1200" dirty="0"/>
        </a:p>
      </dsp:txBody>
      <dsp:txXfrm>
        <a:off x="1880521" y="53944"/>
        <a:ext cx="1049948" cy="829634"/>
      </dsp:txXfrm>
    </dsp:sp>
    <dsp:sp modelId="{8A81670F-6BED-476F-AD80-2C54F260BD00}">
      <dsp:nvSpPr>
        <dsp:cNvPr id="0" name=""/>
        <dsp:cNvSpPr/>
      </dsp:nvSpPr>
      <dsp:spPr>
        <a:xfrm rot="19500000">
          <a:off x="2880041" y="1180060"/>
          <a:ext cx="889960" cy="330471"/>
        </a:xfrm>
        <a:prstGeom prst="lef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54220A-3464-43F5-9BAB-49A4A347DE0B}">
      <dsp:nvSpPr>
        <dsp:cNvPr id="0" name=""/>
        <dsp:cNvSpPr/>
      </dsp:nvSpPr>
      <dsp:spPr>
        <a:xfrm>
          <a:off x="3138742" y="649437"/>
          <a:ext cx="1101570" cy="881256"/>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a:t>Position</a:t>
          </a:r>
        </a:p>
      </dsp:txBody>
      <dsp:txXfrm>
        <a:off x="3164553" y="675248"/>
        <a:ext cx="1049948" cy="829634"/>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E89F-D281-4820-BC88-32152033B6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12FD82-3302-47E4-8779-6C19BF36CF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542C35-EA0F-4D98-97DF-D9A01646BA44}"/>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5" name="Footer Placeholder 4">
            <a:extLst>
              <a:ext uri="{FF2B5EF4-FFF2-40B4-BE49-F238E27FC236}">
                <a16:creationId xmlns:a16="http://schemas.microsoft.com/office/drawing/2014/main" id="{323F6CE1-01B1-4B36-B6B4-8C744605A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0BB2A-B5C0-43CB-B2B7-641D1CCF268B}"/>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94738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7304B-6F10-407C-8580-DCEE126D1F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09CE09-CA22-4FDD-B803-6FACB4897E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C7773-35D0-4BBF-AE6C-8410E32CF725}"/>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5" name="Footer Placeholder 4">
            <a:extLst>
              <a:ext uri="{FF2B5EF4-FFF2-40B4-BE49-F238E27FC236}">
                <a16:creationId xmlns:a16="http://schemas.microsoft.com/office/drawing/2014/main" id="{05EDDCD9-1762-4D35-B8BE-855C461AF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7499C-C4B0-4A60-A5A5-085C24C7527E}"/>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3071761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A63B44-688D-44D4-9804-53C5B0E0A2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A1AD7C-5F06-4568-BED1-5B3733208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710D7-48FC-4BB9-9297-BD5D2E1F5547}"/>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5" name="Footer Placeholder 4">
            <a:extLst>
              <a:ext uri="{FF2B5EF4-FFF2-40B4-BE49-F238E27FC236}">
                <a16:creationId xmlns:a16="http://schemas.microsoft.com/office/drawing/2014/main" id="{84E9981C-DE59-4E48-8C93-740F73638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257C9-547B-473F-A5EF-984C14380A1F}"/>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123287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EB69-79AF-4C94-BF6A-BF3C540093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C26A24-6B83-484E-A12E-691342E016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27BBD-C088-411D-A23D-03055B2F6DEE}"/>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5" name="Footer Placeholder 4">
            <a:extLst>
              <a:ext uri="{FF2B5EF4-FFF2-40B4-BE49-F238E27FC236}">
                <a16:creationId xmlns:a16="http://schemas.microsoft.com/office/drawing/2014/main" id="{2DA7F48A-E759-4F16-B827-512B79655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1664E-682C-4F9E-BEFD-EF71F70CCE96}"/>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61288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594-10B4-4EB5-B0F6-7DF71CA018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FFCADF-F772-4385-BDCE-9DE7994C1E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EF925D-151B-4F92-8B56-416D312C6CE1}"/>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5" name="Footer Placeholder 4">
            <a:extLst>
              <a:ext uri="{FF2B5EF4-FFF2-40B4-BE49-F238E27FC236}">
                <a16:creationId xmlns:a16="http://schemas.microsoft.com/office/drawing/2014/main" id="{4400B5EA-017B-49BE-BD5B-FE1787C8F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22DD1-F151-46A7-A346-1FEEE0A2BE03}"/>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108612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6F57-E1F6-472B-B010-B2D6DB992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A7066-A0DF-4A46-8053-F67DE4F143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E4C8B-6647-48DC-97C3-155E5393A6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B3BF88-06AF-49A6-8C9B-B4605972E49E}"/>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6" name="Footer Placeholder 5">
            <a:extLst>
              <a:ext uri="{FF2B5EF4-FFF2-40B4-BE49-F238E27FC236}">
                <a16:creationId xmlns:a16="http://schemas.microsoft.com/office/drawing/2014/main" id="{7E3BAA16-D125-4FB0-8425-7908E99A0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2FC6B9-1FBC-49FB-860D-E8CD4E4A5CAC}"/>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1377582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323D-3082-4326-AB4B-52C3A044BD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224AD1-2168-485C-BDA2-2138A8AE91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3BBE63-0181-4624-A7C5-6DC711BA68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082F7D-BBCD-4FC5-9466-5D589107F0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331AB0-1ADF-4613-9B0B-E6A0A469DD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CE574-68B0-4530-8850-E7BB6614DEE3}"/>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8" name="Footer Placeholder 7">
            <a:extLst>
              <a:ext uri="{FF2B5EF4-FFF2-40B4-BE49-F238E27FC236}">
                <a16:creationId xmlns:a16="http://schemas.microsoft.com/office/drawing/2014/main" id="{4A7E7589-AB29-4961-B8E3-200E7E7CD3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1CC7B7-5B39-4788-9DB8-472205BA041E}"/>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228068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3C35-71D5-492F-BAA3-FEF11D1B8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675EC0-C82F-4472-8A16-D3841D43E749}"/>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4" name="Footer Placeholder 3">
            <a:extLst>
              <a:ext uri="{FF2B5EF4-FFF2-40B4-BE49-F238E27FC236}">
                <a16:creationId xmlns:a16="http://schemas.microsoft.com/office/drawing/2014/main" id="{9DE554E5-5307-4097-9A87-1B2ED2421D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18541C-1A82-4D30-8BC0-93ABB9C84A97}"/>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2159612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D4B833-14D1-45F1-9CA4-2437E10A73E9}"/>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3" name="Footer Placeholder 2">
            <a:extLst>
              <a:ext uri="{FF2B5EF4-FFF2-40B4-BE49-F238E27FC236}">
                <a16:creationId xmlns:a16="http://schemas.microsoft.com/office/drawing/2014/main" id="{2792C655-D546-4D51-98A8-173793DBAB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B52571-F0B4-47DE-9343-3BE1F573FB6A}"/>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233750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07D1-F003-407D-83A1-5F9A4EEF3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6DB249-36B8-4676-9366-213539EE2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58D6E4-EF8C-4923-B4DD-607BD8FFC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EED6C-73A1-48E8-A811-A0326FC696EE}"/>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6" name="Footer Placeholder 5">
            <a:extLst>
              <a:ext uri="{FF2B5EF4-FFF2-40B4-BE49-F238E27FC236}">
                <a16:creationId xmlns:a16="http://schemas.microsoft.com/office/drawing/2014/main" id="{10B5ABDF-43CB-45D3-B340-7916684EF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69282-7B00-411A-AEBF-4B177FA58641}"/>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345109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32BC-FE04-4285-AB7F-54C5D8CF8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090CC5-7169-47AB-BF89-EA8F81A5B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3B00A7-4E86-4EDB-9A42-E9F0E888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ACD14-BD70-4C0A-A39B-4026F37F7866}"/>
              </a:ext>
            </a:extLst>
          </p:cNvPr>
          <p:cNvSpPr>
            <a:spLocks noGrp="1"/>
          </p:cNvSpPr>
          <p:nvPr>
            <p:ph type="dt" sz="half" idx="10"/>
          </p:nvPr>
        </p:nvSpPr>
        <p:spPr/>
        <p:txBody>
          <a:bodyPr/>
          <a:lstStyle/>
          <a:p>
            <a:fld id="{490AF9AE-EB7F-4670-902A-E6A1F2808A10}" type="datetimeFigureOut">
              <a:rPr lang="en-US" smtClean="0"/>
              <a:t>2/15/2021</a:t>
            </a:fld>
            <a:endParaRPr lang="en-US"/>
          </a:p>
        </p:txBody>
      </p:sp>
      <p:sp>
        <p:nvSpPr>
          <p:cNvPr id="6" name="Footer Placeholder 5">
            <a:extLst>
              <a:ext uri="{FF2B5EF4-FFF2-40B4-BE49-F238E27FC236}">
                <a16:creationId xmlns:a16="http://schemas.microsoft.com/office/drawing/2014/main" id="{AE0BFB23-922B-435E-84EB-D75421F07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3A2325-CFD5-4781-912F-FCBA69F5B283}"/>
              </a:ext>
            </a:extLst>
          </p:cNvPr>
          <p:cNvSpPr>
            <a:spLocks noGrp="1"/>
          </p:cNvSpPr>
          <p:nvPr>
            <p:ph type="sldNum" sz="quarter" idx="12"/>
          </p:nvPr>
        </p:nvSpPr>
        <p:spPr/>
        <p:txBody>
          <a:bodyPr/>
          <a:lstStyle/>
          <a:p>
            <a:fld id="{81DEFE21-28D0-43EE-9FE9-7D0E114673A1}" type="slidenum">
              <a:rPr lang="en-US" smtClean="0"/>
              <a:t>‹#›</a:t>
            </a:fld>
            <a:endParaRPr lang="en-US"/>
          </a:p>
        </p:txBody>
      </p:sp>
    </p:spTree>
    <p:extLst>
      <p:ext uri="{BB962C8B-B14F-4D97-AF65-F5344CB8AC3E}">
        <p14:creationId xmlns:p14="http://schemas.microsoft.com/office/powerpoint/2010/main" val="451572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46000">
              <a:schemeClr val="tx1">
                <a:lumMod val="75000"/>
                <a:lumOff val="25000"/>
              </a:schemeClr>
            </a:gs>
            <a:gs pos="26000">
              <a:schemeClr val="tx1">
                <a:lumMod val="50000"/>
                <a:lumOff val="50000"/>
              </a:schemeClr>
            </a:gs>
            <a:gs pos="58000">
              <a:schemeClr val="tx1">
                <a:lumMod val="85000"/>
                <a:lumOff val="15000"/>
              </a:schemeClr>
            </a:gs>
            <a:gs pos="100000">
              <a:schemeClr val="tx1">
                <a:lumMod val="95000"/>
                <a:lumOff val="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0843E3-2AFF-4347-AC3B-4DBF1EC27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7F4269-D419-423E-B952-912CCE5DA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3F25B9-C3CE-4960-A7E3-C25F2310C6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AF9AE-EB7F-4670-902A-E6A1F2808A10}" type="datetimeFigureOut">
              <a:rPr lang="en-US" smtClean="0"/>
              <a:t>2/15/2021</a:t>
            </a:fld>
            <a:endParaRPr lang="en-US"/>
          </a:p>
        </p:txBody>
      </p:sp>
      <p:sp>
        <p:nvSpPr>
          <p:cNvPr id="5" name="Footer Placeholder 4">
            <a:extLst>
              <a:ext uri="{FF2B5EF4-FFF2-40B4-BE49-F238E27FC236}">
                <a16:creationId xmlns:a16="http://schemas.microsoft.com/office/drawing/2014/main" id="{49AE33D6-8633-44AE-8C46-4CB356D183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132C2C-6593-4149-B9C1-FF10B95248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DEFE21-28D0-43EE-9FE9-7D0E114673A1}" type="slidenum">
              <a:rPr lang="en-US" smtClean="0"/>
              <a:t>‹#›</a:t>
            </a:fld>
            <a:endParaRPr lang="en-US"/>
          </a:p>
        </p:txBody>
      </p:sp>
    </p:spTree>
    <p:extLst>
      <p:ext uri="{BB962C8B-B14F-4D97-AF65-F5344CB8AC3E}">
        <p14:creationId xmlns:p14="http://schemas.microsoft.com/office/powerpoint/2010/main" val="3506930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6.xml"/><Relationship Id="rId7" Type="http://schemas.openxmlformats.org/officeDocument/2006/relationships/diagramQuickStyle" Target="../diagrams/quickStyle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A close up of a logo&#10;&#10;Description generated with very high confidence">
            <a:extLst>
              <a:ext uri="{FF2B5EF4-FFF2-40B4-BE49-F238E27FC236}">
                <a16:creationId xmlns:a16="http://schemas.microsoft.com/office/drawing/2014/main" id="{998F9DF1-A424-4ACF-9C0D-CD30F1929246}"/>
              </a:ext>
            </a:extLst>
          </p:cNvPr>
          <p:cNvPicPr>
            <a:picLocks noChangeAspect="1"/>
          </p:cNvPicPr>
          <p:nvPr/>
        </p:nvPicPr>
        <p:blipFill>
          <a:blip r:embed="rId2"/>
          <a:stretch>
            <a:fillRect/>
          </a:stretch>
        </p:blipFill>
        <p:spPr>
          <a:xfrm>
            <a:off x="8664439" y="6063290"/>
            <a:ext cx="3402980" cy="688030"/>
          </a:xfrm>
          <a:prstGeom prst="rect">
            <a:avLst/>
          </a:prstGeom>
        </p:spPr>
      </p:pic>
      <p:pic>
        <p:nvPicPr>
          <p:cNvPr id="1026" name="Picture 2" descr="See the source image">
            <a:extLst>
              <a:ext uri="{FF2B5EF4-FFF2-40B4-BE49-F238E27FC236}">
                <a16:creationId xmlns:a16="http://schemas.microsoft.com/office/drawing/2014/main" id="{0B66F60A-7D2C-4FDF-930F-EEE5C26A7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EC77E7-DB34-4ADE-A211-C84F7434375D}"/>
              </a:ext>
            </a:extLst>
          </p:cNvPr>
          <p:cNvSpPr txBox="1"/>
          <p:nvPr/>
        </p:nvSpPr>
        <p:spPr>
          <a:xfrm>
            <a:off x="5597682" y="-265826"/>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Cognitive Warfare</a:t>
            </a:r>
          </a:p>
        </p:txBody>
      </p:sp>
      <p:sp>
        <p:nvSpPr>
          <p:cNvPr id="7" name="TextBox 6">
            <a:extLst>
              <a:ext uri="{FF2B5EF4-FFF2-40B4-BE49-F238E27FC236}">
                <a16:creationId xmlns:a16="http://schemas.microsoft.com/office/drawing/2014/main" id="{0C2F84F4-20CD-48DC-A318-362DD746BBB8}"/>
              </a:ext>
            </a:extLst>
          </p:cNvPr>
          <p:cNvSpPr txBox="1"/>
          <p:nvPr/>
        </p:nvSpPr>
        <p:spPr>
          <a:xfrm>
            <a:off x="6000956" y="466860"/>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Zero Trust Architecture</a:t>
            </a:r>
          </a:p>
        </p:txBody>
      </p:sp>
      <p:sp>
        <p:nvSpPr>
          <p:cNvPr id="8" name="TextBox 7">
            <a:extLst>
              <a:ext uri="{FF2B5EF4-FFF2-40B4-BE49-F238E27FC236}">
                <a16:creationId xmlns:a16="http://schemas.microsoft.com/office/drawing/2014/main" id="{5363CE28-6DFD-46D7-A1A6-5206D72EDC0E}"/>
              </a:ext>
            </a:extLst>
          </p:cNvPr>
          <p:cNvSpPr txBox="1"/>
          <p:nvPr/>
        </p:nvSpPr>
        <p:spPr>
          <a:xfrm>
            <a:off x="5581270" y="1031837"/>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Fog Computing</a:t>
            </a:r>
          </a:p>
        </p:txBody>
      </p:sp>
      <p:sp>
        <p:nvSpPr>
          <p:cNvPr id="9" name="TextBox 8">
            <a:extLst>
              <a:ext uri="{FF2B5EF4-FFF2-40B4-BE49-F238E27FC236}">
                <a16:creationId xmlns:a16="http://schemas.microsoft.com/office/drawing/2014/main" id="{BA678219-8F42-42D1-B001-D0B529DFCF42}"/>
              </a:ext>
            </a:extLst>
          </p:cNvPr>
          <p:cNvSpPr txBox="1"/>
          <p:nvPr/>
        </p:nvSpPr>
        <p:spPr>
          <a:xfrm>
            <a:off x="6095826" y="1663555"/>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Energy Transformation</a:t>
            </a:r>
          </a:p>
        </p:txBody>
      </p:sp>
      <p:sp>
        <p:nvSpPr>
          <p:cNvPr id="10" name="TextBox 9">
            <a:extLst>
              <a:ext uri="{FF2B5EF4-FFF2-40B4-BE49-F238E27FC236}">
                <a16:creationId xmlns:a16="http://schemas.microsoft.com/office/drawing/2014/main" id="{2A57C521-C78E-499E-95B8-748F58E47C32}"/>
              </a:ext>
            </a:extLst>
          </p:cNvPr>
          <p:cNvSpPr txBox="1"/>
          <p:nvPr/>
        </p:nvSpPr>
        <p:spPr>
          <a:xfrm>
            <a:off x="5428870" y="2255838"/>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Human Protect Surface</a:t>
            </a:r>
          </a:p>
        </p:txBody>
      </p:sp>
      <p:sp>
        <p:nvSpPr>
          <p:cNvPr id="11" name="TextBox 10">
            <a:extLst>
              <a:ext uri="{FF2B5EF4-FFF2-40B4-BE49-F238E27FC236}">
                <a16:creationId xmlns:a16="http://schemas.microsoft.com/office/drawing/2014/main" id="{C150DF54-4475-4869-8636-070FF5A10643}"/>
              </a:ext>
            </a:extLst>
          </p:cNvPr>
          <p:cNvSpPr txBox="1"/>
          <p:nvPr/>
        </p:nvSpPr>
        <p:spPr>
          <a:xfrm>
            <a:off x="6705602" y="2887556"/>
            <a:ext cx="6133514" cy="1200329"/>
          </a:xfrm>
          <a:prstGeom prst="rect">
            <a:avLst/>
          </a:prstGeom>
          <a:noFill/>
        </p:spPr>
        <p:txBody>
          <a:bodyPr wrap="square" rtlCol="0">
            <a:spAutoFit/>
          </a:bodyPr>
          <a:lstStyle/>
          <a:p>
            <a:r>
              <a:rPr lang="en-US" sz="7200" b="1" i="1" dirty="0">
                <a:solidFill>
                  <a:schemeClr val="bg1"/>
                </a:solidFill>
                <a:latin typeface="Angsana New" panose="020B0502040204020203" pitchFamily="18" charset="-34"/>
                <a:cs typeface="Angsana New" panose="020B0502040204020203" pitchFamily="18" charset="-34"/>
              </a:rPr>
              <a:t>Aerospace Research</a:t>
            </a:r>
          </a:p>
        </p:txBody>
      </p:sp>
      <p:pic>
        <p:nvPicPr>
          <p:cNvPr id="14" name="Picture 13" descr="A person wearing glasses&#10;&#10;Description automatically generated with medium confidence">
            <a:extLst>
              <a:ext uri="{FF2B5EF4-FFF2-40B4-BE49-F238E27FC236}">
                <a16:creationId xmlns:a16="http://schemas.microsoft.com/office/drawing/2014/main" id="{A15BA543-57FA-4166-970F-B31CA5FF7FFA}"/>
              </a:ext>
            </a:extLst>
          </p:cNvPr>
          <p:cNvPicPr>
            <a:picLocks noChangeAspect="1"/>
          </p:cNvPicPr>
          <p:nvPr/>
        </p:nvPicPr>
        <p:blipFill rotWithShape="1">
          <a:blip r:embed="rId4">
            <a:extLst>
              <a:ext uri="{28A0092B-C50C-407E-A947-70E740481C1C}">
                <a14:useLocalDpi xmlns:a14="http://schemas.microsoft.com/office/drawing/2010/main" val="0"/>
              </a:ext>
            </a:extLst>
          </a:blip>
          <a:srcRect l="21204"/>
          <a:stretch/>
        </p:blipFill>
        <p:spPr>
          <a:xfrm>
            <a:off x="5712880" y="3894068"/>
            <a:ext cx="1086601" cy="1378998"/>
          </a:xfrm>
          <a:prstGeom prst="rect">
            <a:avLst/>
          </a:prstGeom>
        </p:spPr>
      </p:pic>
      <p:pic>
        <p:nvPicPr>
          <p:cNvPr id="16" name="Picture 15" descr="A person in a suit and tie&#10;&#10;Description automatically generated with medium confidence">
            <a:extLst>
              <a:ext uri="{FF2B5EF4-FFF2-40B4-BE49-F238E27FC236}">
                <a16:creationId xmlns:a16="http://schemas.microsoft.com/office/drawing/2014/main" id="{EB789C7E-A3EC-4D68-943F-9DEEC6211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4951" y="3871753"/>
            <a:ext cx="1006992" cy="1449370"/>
          </a:xfrm>
          <a:prstGeom prst="rect">
            <a:avLst/>
          </a:prstGeom>
        </p:spPr>
      </p:pic>
      <p:pic>
        <p:nvPicPr>
          <p:cNvPr id="18" name="Picture 17" descr="A person wearing a suit and tie&#10;&#10;Description automatically generated with medium confidence">
            <a:extLst>
              <a:ext uri="{FF2B5EF4-FFF2-40B4-BE49-F238E27FC236}">
                <a16:creationId xmlns:a16="http://schemas.microsoft.com/office/drawing/2014/main" id="{31A1F0CC-1809-4A70-B822-D14CCAE946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762" y="3870677"/>
            <a:ext cx="1346410" cy="1449371"/>
          </a:xfrm>
          <a:prstGeom prst="rect">
            <a:avLst/>
          </a:prstGeom>
        </p:spPr>
      </p:pic>
      <p:pic>
        <p:nvPicPr>
          <p:cNvPr id="20" name="Picture 19" descr="A picture containing text, shelf, book, indoor&#10;&#10;Description automatically generated">
            <a:extLst>
              <a:ext uri="{FF2B5EF4-FFF2-40B4-BE49-F238E27FC236}">
                <a16:creationId xmlns:a16="http://schemas.microsoft.com/office/drawing/2014/main" id="{B11D45B1-0F71-4D7A-86A6-3BFDFC7D4C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3235" y="3888270"/>
            <a:ext cx="1414184" cy="1414184"/>
          </a:xfrm>
          <a:prstGeom prst="rect">
            <a:avLst/>
          </a:prstGeom>
        </p:spPr>
      </p:pic>
      <p:sp>
        <p:nvSpPr>
          <p:cNvPr id="21" name="TextBox 20">
            <a:extLst>
              <a:ext uri="{FF2B5EF4-FFF2-40B4-BE49-F238E27FC236}">
                <a16:creationId xmlns:a16="http://schemas.microsoft.com/office/drawing/2014/main" id="{E434BC6C-F222-4D1C-8993-425B7DAF05E2}"/>
              </a:ext>
            </a:extLst>
          </p:cNvPr>
          <p:cNvSpPr txBox="1"/>
          <p:nvPr/>
        </p:nvSpPr>
        <p:spPr>
          <a:xfrm>
            <a:off x="5428870" y="5328887"/>
            <a:ext cx="1654620" cy="646331"/>
          </a:xfrm>
          <a:prstGeom prst="rect">
            <a:avLst/>
          </a:prstGeom>
          <a:noFill/>
        </p:spPr>
        <p:txBody>
          <a:bodyPr wrap="none" rtlCol="0">
            <a:spAutoFit/>
          </a:bodyPr>
          <a:lstStyle/>
          <a:p>
            <a:r>
              <a:rPr lang="en-US" dirty="0">
                <a:solidFill>
                  <a:schemeClr val="bg1"/>
                </a:solidFill>
                <a:latin typeface="Meiryo UI" panose="020B0400000000000000" pitchFamily="34" charset="-128"/>
                <a:ea typeface="Meiryo UI" panose="020B0400000000000000" pitchFamily="34" charset="-128"/>
              </a:rPr>
              <a:t>Jason L. Lind</a:t>
            </a:r>
          </a:p>
          <a:p>
            <a:pPr algn="ctr"/>
            <a:r>
              <a:rPr lang="en-US" dirty="0">
                <a:solidFill>
                  <a:schemeClr val="bg1"/>
                </a:solidFill>
                <a:latin typeface="Meiryo UI" panose="020B0400000000000000" pitchFamily="34" charset="-128"/>
                <a:ea typeface="Meiryo UI" panose="020B0400000000000000" pitchFamily="34" charset="-128"/>
              </a:rPr>
              <a:t>Coalition</a:t>
            </a:r>
          </a:p>
        </p:txBody>
      </p:sp>
      <p:sp>
        <p:nvSpPr>
          <p:cNvPr id="23" name="TextBox 22">
            <a:extLst>
              <a:ext uri="{FF2B5EF4-FFF2-40B4-BE49-F238E27FC236}">
                <a16:creationId xmlns:a16="http://schemas.microsoft.com/office/drawing/2014/main" id="{EBC1E3B9-83B6-4A7F-8112-843E05B3FB37}"/>
              </a:ext>
            </a:extLst>
          </p:cNvPr>
          <p:cNvSpPr txBox="1"/>
          <p:nvPr/>
        </p:nvSpPr>
        <p:spPr>
          <a:xfrm>
            <a:off x="7009726" y="5328887"/>
            <a:ext cx="1735924" cy="646331"/>
          </a:xfrm>
          <a:prstGeom prst="rect">
            <a:avLst/>
          </a:prstGeom>
          <a:noFill/>
        </p:spPr>
        <p:txBody>
          <a:bodyPr wrap="none" rtlCol="0">
            <a:spAutoFit/>
          </a:bodyPr>
          <a:lstStyle/>
          <a:p>
            <a:r>
              <a:rPr lang="en-US" dirty="0">
                <a:solidFill>
                  <a:schemeClr val="bg1"/>
                </a:solidFill>
                <a:latin typeface="Meiryo UI" panose="020B0400000000000000" pitchFamily="34" charset="-128"/>
                <a:ea typeface="Meiryo UI" panose="020B0400000000000000" pitchFamily="34" charset="-128"/>
              </a:rPr>
              <a:t>Mitch Maddox</a:t>
            </a:r>
          </a:p>
          <a:p>
            <a:pPr algn="ctr"/>
            <a:r>
              <a:rPr lang="en-US" dirty="0">
                <a:solidFill>
                  <a:schemeClr val="bg1"/>
                </a:solidFill>
                <a:latin typeface="Meiryo UI" panose="020B0400000000000000" pitchFamily="34" charset="-128"/>
                <a:ea typeface="Meiryo UI" panose="020B0400000000000000" pitchFamily="34" charset="-128"/>
              </a:rPr>
              <a:t>Command</a:t>
            </a:r>
          </a:p>
        </p:txBody>
      </p:sp>
      <p:sp>
        <p:nvSpPr>
          <p:cNvPr id="24" name="TextBox 23">
            <a:extLst>
              <a:ext uri="{FF2B5EF4-FFF2-40B4-BE49-F238E27FC236}">
                <a16:creationId xmlns:a16="http://schemas.microsoft.com/office/drawing/2014/main" id="{A6C8FA11-F30E-4F9E-BD35-39BD902824C9}"/>
              </a:ext>
            </a:extLst>
          </p:cNvPr>
          <p:cNvSpPr txBox="1"/>
          <p:nvPr/>
        </p:nvSpPr>
        <p:spPr>
          <a:xfrm>
            <a:off x="8664439" y="5359946"/>
            <a:ext cx="1806905" cy="646331"/>
          </a:xfrm>
          <a:prstGeom prst="rect">
            <a:avLst/>
          </a:prstGeom>
          <a:noFill/>
        </p:spPr>
        <p:txBody>
          <a:bodyPr wrap="none" rtlCol="0">
            <a:spAutoFit/>
          </a:bodyPr>
          <a:lstStyle/>
          <a:p>
            <a:r>
              <a:rPr lang="en-US" dirty="0">
                <a:solidFill>
                  <a:schemeClr val="bg1"/>
                </a:solidFill>
                <a:latin typeface="Meiryo UI" panose="020B0400000000000000" pitchFamily="34" charset="-128"/>
                <a:ea typeface="Meiryo UI" panose="020B0400000000000000" pitchFamily="34" charset="-128"/>
              </a:rPr>
              <a:t>Nick Chadwick</a:t>
            </a:r>
          </a:p>
          <a:p>
            <a:pPr algn="ctr"/>
            <a:r>
              <a:rPr lang="en-US" dirty="0">
                <a:solidFill>
                  <a:schemeClr val="bg1"/>
                </a:solidFill>
                <a:latin typeface="Meiryo UI" panose="020B0400000000000000" pitchFamily="34" charset="-128"/>
                <a:ea typeface="Meiryo UI" panose="020B0400000000000000" pitchFamily="34" charset="-128"/>
              </a:rPr>
              <a:t>Operations</a:t>
            </a:r>
          </a:p>
        </p:txBody>
      </p:sp>
      <p:sp>
        <p:nvSpPr>
          <p:cNvPr id="25" name="TextBox 24">
            <a:extLst>
              <a:ext uri="{FF2B5EF4-FFF2-40B4-BE49-F238E27FC236}">
                <a16:creationId xmlns:a16="http://schemas.microsoft.com/office/drawing/2014/main" id="{EC7F1D03-6840-4002-8D1C-DB3E0124D569}"/>
              </a:ext>
            </a:extLst>
          </p:cNvPr>
          <p:cNvSpPr txBox="1"/>
          <p:nvPr/>
        </p:nvSpPr>
        <p:spPr>
          <a:xfrm>
            <a:off x="10471344" y="5333513"/>
            <a:ext cx="1734770" cy="646331"/>
          </a:xfrm>
          <a:prstGeom prst="rect">
            <a:avLst/>
          </a:prstGeom>
          <a:noFill/>
        </p:spPr>
        <p:txBody>
          <a:bodyPr wrap="none" rtlCol="0">
            <a:spAutoFit/>
          </a:bodyPr>
          <a:lstStyle/>
          <a:p>
            <a:pPr algn="ctr"/>
            <a:r>
              <a:rPr lang="en-US" dirty="0">
                <a:solidFill>
                  <a:schemeClr val="bg1"/>
                </a:solidFill>
                <a:latin typeface="Meiryo UI" panose="020B0400000000000000" pitchFamily="34" charset="-128"/>
                <a:ea typeface="Meiryo UI" panose="020B0400000000000000" pitchFamily="34" charset="-128"/>
              </a:rPr>
              <a:t>Don </a:t>
            </a:r>
            <a:r>
              <a:rPr lang="en-US" dirty="0" err="1">
                <a:solidFill>
                  <a:schemeClr val="bg1"/>
                </a:solidFill>
                <a:latin typeface="Meiryo UI" panose="020B0400000000000000" pitchFamily="34" charset="-128"/>
                <a:ea typeface="Meiryo UI" panose="020B0400000000000000" pitchFamily="34" charset="-128"/>
              </a:rPr>
              <a:t>Fielden</a:t>
            </a:r>
            <a:endParaRPr lang="en-US" dirty="0">
              <a:solidFill>
                <a:schemeClr val="bg1"/>
              </a:solidFill>
              <a:latin typeface="Meiryo UI" panose="020B0400000000000000" pitchFamily="34" charset="-128"/>
              <a:ea typeface="Meiryo UI" panose="020B0400000000000000" pitchFamily="34" charset="-128"/>
            </a:endParaRPr>
          </a:p>
          <a:p>
            <a:pPr algn="ctr"/>
            <a:r>
              <a:rPr lang="en-US" dirty="0">
                <a:solidFill>
                  <a:schemeClr val="bg1"/>
                </a:solidFill>
                <a:latin typeface="Meiryo UI" panose="020B0400000000000000" pitchFamily="34" charset="-128"/>
                <a:ea typeface="Meiryo UI" panose="020B0400000000000000" pitchFamily="34" charset="-128"/>
              </a:rPr>
              <a:t>Director / Nf3</a:t>
            </a:r>
          </a:p>
        </p:txBody>
      </p:sp>
      <p:sp>
        <p:nvSpPr>
          <p:cNvPr id="22" name="TextBox 21">
            <a:extLst>
              <a:ext uri="{FF2B5EF4-FFF2-40B4-BE49-F238E27FC236}">
                <a16:creationId xmlns:a16="http://schemas.microsoft.com/office/drawing/2014/main" id="{1978637F-9D64-4BBF-9F3C-756EE64E5384}"/>
              </a:ext>
            </a:extLst>
          </p:cNvPr>
          <p:cNvSpPr txBox="1"/>
          <p:nvPr/>
        </p:nvSpPr>
        <p:spPr>
          <a:xfrm>
            <a:off x="5712880" y="6078055"/>
            <a:ext cx="2848024" cy="1077218"/>
          </a:xfrm>
          <a:prstGeom prst="rect">
            <a:avLst/>
          </a:prstGeom>
          <a:noFill/>
        </p:spPr>
        <p:txBody>
          <a:bodyPr wrap="square" rtlCol="0">
            <a:spAutoFit/>
          </a:bodyPr>
          <a:lstStyle/>
          <a:p>
            <a:r>
              <a:rPr lang="en-US" sz="1600" dirty="0" err="1">
                <a:solidFill>
                  <a:schemeClr val="bg1"/>
                </a:solidFill>
                <a:latin typeface="Meiryo UI" panose="020B0604030504040204" pitchFamily="34" charset="-128"/>
                <a:ea typeface="Meiryo UI" panose="020B0604030504040204" pitchFamily="34" charset="-128"/>
              </a:rPr>
              <a:t>partners@multiplex.studio</a:t>
            </a:r>
            <a:endParaRPr lang="en-US" sz="1600" dirty="0">
              <a:solidFill>
                <a:schemeClr val="bg1"/>
              </a:solidFill>
              <a:latin typeface="Meiryo UI" panose="020B0604030504040204" pitchFamily="34" charset="-128"/>
              <a:ea typeface="Meiryo UI" panose="020B0604030504040204" pitchFamily="34" charset="-128"/>
            </a:endParaRPr>
          </a:p>
          <a:p>
            <a:pPr algn="r"/>
            <a:r>
              <a:rPr lang="en-US" sz="1600" dirty="0">
                <a:solidFill>
                  <a:schemeClr val="bg1"/>
                </a:solidFill>
                <a:latin typeface="Meiryo UI" panose="020B0604030504040204" pitchFamily="34" charset="-128"/>
                <a:ea typeface="Meiryo UI" panose="020B0604030504040204" pitchFamily="34" charset="-128"/>
              </a:rPr>
              <a:t>+1 414 788 2820</a:t>
            </a:r>
          </a:p>
          <a:p>
            <a:endParaRPr lang="en-US" sz="1600" b="1" dirty="0">
              <a:solidFill>
                <a:schemeClr val="bg1"/>
              </a:solidFill>
              <a:latin typeface="Meiryo UI" panose="020B0604030504040204" pitchFamily="34" charset="-128"/>
              <a:ea typeface="Meiryo UI" panose="020B0604030504040204" pitchFamily="34" charset="-128"/>
            </a:endParaRPr>
          </a:p>
          <a:p>
            <a:endParaRPr lang="en-US" sz="1600" b="1"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89443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72E4341-A05D-45C7-9CBB-B52BA5DD649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9E1FB-565B-4E38-87F7-463D917F3109}"/>
              </a:ext>
            </a:extLst>
          </p:cNvPr>
          <p:cNvSpPr>
            <a:spLocks noGrp="1"/>
          </p:cNvSpPr>
          <p:nvPr>
            <p:ph type="title"/>
          </p:nvPr>
        </p:nvSpPr>
        <p:spPr>
          <a:xfrm>
            <a:off x="1711570" y="6062985"/>
            <a:ext cx="10058400" cy="736334"/>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8000" dirty="0">
                <a:solidFill>
                  <a:srgbClr val="FFFFFF"/>
                </a:solidFill>
                <a:latin typeface="Angsana New" panose="02020603050405020304" pitchFamily="18" charset="-34"/>
                <a:cs typeface="Angsana New" panose="02020603050405020304" pitchFamily="18" charset="-34"/>
              </a:rPr>
              <a:t>Securing the Human Protect Surface</a:t>
            </a:r>
          </a:p>
        </p:txBody>
      </p:sp>
      <p:sp>
        <p:nvSpPr>
          <p:cNvPr id="6" name="Title 1">
            <a:extLst>
              <a:ext uri="{FF2B5EF4-FFF2-40B4-BE49-F238E27FC236}">
                <a16:creationId xmlns:a16="http://schemas.microsoft.com/office/drawing/2014/main" id="{B5CD775D-63CC-4A0D-87AB-CD59D3EEB74F}"/>
              </a:ext>
            </a:extLst>
          </p:cNvPr>
          <p:cNvSpPr txBox="1">
            <a:spLocks/>
          </p:cNvSpPr>
          <p:nvPr/>
        </p:nvSpPr>
        <p:spPr>
          <a:xfrm>
            <a:off x="-162233" y="351183"/>
            <a:ext cx="6489291" cy="736334"/>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FFFFFF"/>
                </a:solidFill>
                <a:latin typeface="Angsana New" panose="02020603050405020304" pitchFamily="18" charset="-34"/>
                <a:cs typeface="Angsana New" panose="02020603050405020304" pitchFamily="18" charset="-34"/>
              </a:rPr>
              <a:t>Capabilities Overview</a:t>
            </a:r>
          </a:p>
        </p:txBody>
      </p:sp>
      <p:graphicFrame>
        <p:nvGraphicFramePr>
          <p:cNvPr id="7" name="Diagram 6">
            <a:extLst>
              <a:ext uri="{FF2B5EF4-FFF2-40B4-BE49-F238E27FC236}">
                <a16:creationId xmlns:a16="http://schemas.microsoft.com/office/drawing/2014/main" id="{5C040452-3C69-487D-A55E-60A490E8D08C}"/>
              </a:ext>
            </a:extLst>
          </p:cNvPr>
          <p:cNvGraphicFramePr/>
          <p:nvPr>
            <p:extLst>
              <p:ext uri="{D42A27DB-BD31-4B8C-83A1-F6EECF244321}">
                <p14:modId xmlns:p14="http://schemas.microsoft.com/office/powerpoint/2010/main" val="1898315683"/>
              </p:ext>
            </p:extLst>
          </p:nvPr>
        </p:nvGraphicFramePr>
        <p:xfrm>
          <a:off x="7859378" y="3072578"/>
          <a:ext cx="4886325" cy="2543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TextBox 11">
            <a:extLst>
              <a:ext uri="{FF2B5EF4-FFF2-40B4-BE49-F238E27FC236}">
                <a16:creationId xmlns:a16="http://schemas.microsoft.com/office/drawing/2014/main" id="{C1B98224-49F7-41CD-A59F-A41F31310F35}"/>
              </a:ext>
            </a:extLst>
          </p:cNvPr>
          <p:cNvSpPr txBox="1"/>
          <p:nvPr/>
        </p:nvSpPr>
        <p:spPr>
          <a:xfrm>
            <a:off x="3048" y="1055690"/>
            <a:ext cx="8474233" cy="4746620"/>
          </a:xfrm>
          <a:prstGeom prst="rect">
            <a:avLst/>
          </a:prstGeom>
          <a:solidFill>
            <a:schemeClr val="tx1">
              <a:alpha val="56000"/>
            </a:schemeClr>
          </a:solidFill>
        </p:spPr>
        <p:txBody>
          <a:bodyPr wrap="square">
            <a:spAutoFit/>
          </a:bodyPr>
          <a:lstStyle/>
          <a:p>
            <a:pPr marL="0" marR="0" algn="just">
              <a:lnSpc>
                <a:spcPct val="115000"/>
              </a:lnSpc>
              <a:spcBef>
                <a:spcPts val="0"/>
              </a:spcBef>
              <a:spcAft>
                <a:spcPts val="600"/>
              </a:spcAft>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Historically base security has had a focus of maintaining a tight perimeter with additional perimeters configured at, and within building sites. Ostensibly this would be a proper application of Zero-Trust Architecture (ZTA) however this strategy is missing a key component: continuous evaluation of the protect surface. </a:t>
            </a:r>
          </a:p>
          <a:p>
            <a:pPr marL="0" marR="0" algn="just">
              <a:lnSpc>
                <a:spcPct val="115000"/>
              </a:lnSpc>
              <a:spcBef>
                <a:spcPts val="0"/>
              </a:spcBef>
              <a:spcAft>
                <a:spcPts val="600"/>
              </a:spcAft>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The primary goals are to achieve the following:</a:t>
            </a:r>
          </a:p>
          <a:p>
            <a:pPr marL="342900" marR="0" lvl="0" indent="-342900" algn="just">
              <a:lnSpc>
                <a:spcPct val="115000"/>
              </a:lnSpc>
              <a:spcBef>
                <a:spcPts val="0"/>
              </a:spcBef>
              <a:spcAft>
                <a:spcPts val="0"/>
              </a:spcAft>
              <a:buFont typeface="Symbol" panose="05050102010706020507" pitchFamily="18" charset="2"/>
              <a:buChar char=""/>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Real-Time tracking of authorized members on the military GPS and </a:t>
            </a:r>
            <a:r>
              <a:rPr lang="en-US" sz="1600" dirty="0" err="1">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milCloud</a:t>
            </a: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 infrastructure</a:t>
            </a:r>
          </a:p>
          <a:p>
            <a:pPr marL="742950" marR="0" lvl="1" indent="-285750" algn="just">
              <a:lnSpc>
                <a:spcPct val="115000"/>
              </a:lnSpc>
              <a:spcBef>
                <a:spcPts val="0"/>
              </a:spcBef>
              <a:spcAft>
                <a:spcPts val="0"/>
              </a:spcAft>
              <a:buFont typeface="Courier New" panose="02070309020205020404" pitchFamily="49" charset="0"/>
              <a:buChar char="o"/>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Identify COTS or develop custom Android based Health Watch</a:t>
            </a:r>
          </a:p>
          <a:p>
            <a:pPr marL="342900" marR="0" lvl="0" indent="-342900" algn="just">
              <a:lnSpc>
                <a:spcPct val="115000"/>
              </a:lnSpc>
              <a:spcBef>
                <a:spcPts val="0"/>
              </a:spcBef>
              <a:spcAft>
                <a:spcPts val="0"/>
              </a:spcAft>
              <a:buFont typeface="Symbol" panose="05050102010706020507" pitchFamily="18" charset="2"/>
              <a:buChar char=""/>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Vitals monitoring to realize enhanced </a:t>
            </a:r>
            <a:r>
              <a:rPr lang="en-US" sz="1600" dirty="0" err="1">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biomatics</a:t>
            </a: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 in addition to increased health monitoring</a:t>
            </a:r>
          </a:p>
          <a:p>
            <a:pPr marL="742950" marR="0" lvl="1" indent="-285750" algn="just">
              <a:lnSpc>
                <a:spcPct val="115000"/>
              </a:lnSpc>
              <a:spcBef>
                <a:spcPts val="0"/>
              </a:spcBef>
              <a:spcAft>
                <a:spcPts val="0"/>
              </a:spcAft>
              <a:buFont typeface="Courier New" panose="02070309020205020404" pitchFamily="49" charset="0"/>
              <a:buChar char="o"/>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Deep Learning models to differentiate wearers of uniquely identified wearables as individuals – when coupled with a HUF (Hardware-Unique-Factor) enabled device this would provide constant presence of identity</a:t>
            </a:r>
          </a:p>
          <a:p>
            <a:pPr marL="742950" marR="0" lvl="1" indent="-285750" algn="just">
              <a:lnSpc>
                <a:spcPct val="115000"/>
              </a:lnSpc>
              <a:spcBef>
                <a:spcPts val="0"/>
              </a:spcBef>
              <a:spcAft>
                <a:spcPts val="0"/>
              </a:spcAft>
              <a:buFont typeface="Courier New" panose="02070309020205020404" pitchFamily="49" charset="0"/>
              <a:buChar char="o"/>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Analyze a combination of temperature, blood pressure, and pulse-ox to identify potential COVID-19 infections and aid in contact tracing</a:t>
            </a:r>
          </a:p>
          <a:p>
            <a:pPr marL="742950" marR="0" lvl="1" indent="-285750" algn="just">
              <a:lnSpc>
                <a:spcPct val="115000"/>
              </a:lnSpc>
              <a:spcBef>
                <a:spcPts val="0"/>
              </a:spcBef>
              <a:spcAft>
                <a:spcPts val="600"/>
              </a:spcAft>
              <a:buFont typeface="Courier New" panose="02070309020205020404" pitchFamily="49" charset="0"/>
              <a:buChar char="o"/>
            </a:pPr>
            <a:r>
              <a:rPr lang="en-US" sz="1600"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Provide real-time health statistics to prioritize rescue/evacuation</a:t>
            </a:r>
          </a:p>
        </p:txBody>
      </p:sp>
      <p:sp>
        <p:nvSpPr>
          <p:cNvPr id="13" name="TextBox 12">
            <a:extLst>
              <a:ext uri="{FF2B5EF4-FFF2-40B4-BE49-F238E27FC236}">
                <a16:creationId xmlns:a16="http://schemas.microsoft.com/office/drawing/2014/main" id="{0EE872E0-AA3C-4AEA-9FD9-DFD3D203E103}"/>
              </a:ext>
            </a:extLst>
          </p:cNvPr>
          <p:cNvSpPr txBox="1"/>
          <p:nvPr/>
        </p:nvSpPr>
        <p:spPr>
          <a:xfrm>
            <a:off x="8577109" y="1272504"/>
            <a:ext cx="3450862" cy="911724"/>
          </a:xfrm>
          <a:prstGeom prst="rect">
            <a:avLst/>
          </a:prstGeom>
          <a:solidFill>
            <a:schemeClr val="tx1">
              <a:alpha val="56000"/>
            </a:schemeClr>
          </a:solidFill>
        </p:spPr>
        <p:txBody>
          <a:bodyPr wrap="square">
            <a:spAutoFit/>
          </a:bodyPr>
          <a:lstStyle/>
          <a:p>
            <a:pPr marL="0" marR="0" algn="r">
              <a:lnSpc>
                <a:spcPct val="115000"/>
              </a:lnSpc>
              <a:spcBef>
                <a:spcPts val="0"/>
              </a:spcBef>
              <a:spcAft>
                <a:spcPts val="600"/>
              </a:spcAft>
            </a:pPr>
            <a:r>
              <a:rPr lang="en-US" sz="1600" b="1" dirty="0">
                <a:solidFill>
                  <a:schemeClr val="bg1"/>
                </a:solidFill>
                <a:effectLst/>
                <a:latin typeface="Meiryo UI" panose="020B0604030504040204" pitchFamily="34" charset="-128"/>
                <a:ea typeface="Meiryo UI" panose="020B0604030504040204" pitchFamily="34" charset="-128"/>
                <a:cs typeface="Times New Roman" panose="02020603050405020304" pitchFamily="18" charset="0"/>
              </a:rPr>
              <a:t>This project is intended to be a “curated” Q2 2021 USAF SBIR Phase I opportunity.</a:t>
            </a:r>
          </a:p>
        </p:txBody>
      </p:sp>
    </p:spTree>
    <p:extLst>
      <p:ext uri="{BB962C8B-B14F-4D97-AF65-F5344CB8AC3E}">
        <p14:creationId xmlns:p14="http://schemas.microsoft.com/office/powerpoint/2010/main" val="232415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E862B95-12BC-41B5-B90E-80680A659A7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100" y="0"/>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5EDED-74B7-40E9-8136-9F049CE9135E}"/>
              </a:ext>
            </a:extLst>
          </p:cNvPr>
          <p:cNvSpPr>
            <a:spLocks noGrp="1"/>
          </p:cNvSpPr>
          <p:nvPr>
            <p:ph type="title"/>
          </p:nvPr>
        </p:nvSpPr>
        <p:spPr>
          <a:xfrm>
            <a:off x="7906486" y="4423658"/>
            <a:ext cx="4279391" cy="2636511"/>
          </a:xfrm>
          <a:solidFill>
            <a:schemeClr val="accent2">
              <a:lumMod val="60000"/>
              <a:lumOff val="40000"/>
              <a:alpha val="79000"/>
            </a:schemeClr>
          </a:solidFill>
        </p:spPr>
        <p:txBody>
          <a:bodyPr vert="horz" lIns="91440" tIns="45720" rIns="91440" bIns="45720" rtlCol="0" anchor="t">
            <a:normAutofit/>
          </a:bodyPr>
          <a:lstStyle/>
          <a:p>
            <a:pPr algn="r"/>
            <a:r>
              <a:rPr lang="en-US" sz="6000" dirty="0">
                <a:latin typeface="Angsana New" panose="02020603050405020304" pitchFamily="18" charset="-34"/>
                <a:cs typeface="Angsana New" panose="02020603050405020304" pitchFamily="18" charset="-34"/>
              </a:rPr>
              <a:t>Advanced Conceptual Aerospace Research</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8076103-C09E-456F-96C4-E7F128D6750E}"/>
              </a:ext>
            </a:extLst>
          </p:cNvPr>
          <p:cNvSpPr txBox="1">
            <a:spLocks/>
          </p:cNvSpPr>
          <p:nvPr/>
        </p:nvSpPr>
        <p:spPr>
          <a:xfrm>
            <a:off x="-41122" y="5252183"/>
            <a:ext cx="6863953" cy="1706881"/>
          </a:xfrm>
          <a:prstGeom prst="rect">
            <a:avLst/>
          </a:prstGeom>
          <a:noFill/>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Angsana New" panose="02020603050405020304" pitchFamily="18" charset="-34"/>
                <a:cs typeface="Angsana New" panose="02020603050405020304" pitchFamily="18" charset="-34"/>
              </a:rPr>
              <a:t>Our objective is to advance and warp cyber-space-time-thought</a:t>
            </a:r>
          </a:p>
        </p:txBody>
      </p:sp>
      <p:pic>
        <p:nvPicPr>
          <p:cNvPr id="9" name="Picture 8">
            <a:extLst>
              <a:ext uri="{FF2B5EF4-FFF2-40B4-BE49-F238E27FC236}">
                <a16:creationId xmlns:a16="http://schemas.microsoft.com/office/drawing/2014/main" id="{FB818816-4317-49EC-95F5-923A57085D89}"/>
              </a:ext>
            </a:extLst>
          </p:cNvPr>
          <p:cNvPicPr>
            <a:picLocks noChangeAspect="1"/>
          </p:cNvPicPr>
          <p:nvPr/>
        </p:nvPicPr>
        <p:blipFill>
          <a:blip r:embed="rId5">
            <a:alphaModFix amt="26000"/>
          </a:blip>
          <a:stretch>
            <a:fillRect/>
          </a:stretch>
        </p:blipFill>
        <p:spPr>
          <a:xfrm>
            <a:off x="45124" y="1767839"/>
            <a:ext cx="4828064" cy="2655819"/>
          </a:xfrm>
          <a:prstGeom prst="rect">
            <a:avLst/>
          </a:prstGeom>
        </p:spPr>
      </p:pic>
      <p:sp>
        <p:nvSpPr>
          <p:cNvPr id="13" name="TextBox 12">
            <a:extLst>
              <a:ext uri="{FF2B5EF4-FFF2-40B4-BE49-F238E27FC236}">
                <a16:creationId xmlns:a16="http://schemas.microsoft.com/office/drawing/2014/main" id="{8D690A4A-8AC7-47B6-9225-2F2C35D0EE3C}"/>
              </a:ext>
            </a:extLst>
          </p:cNvPr>
          <p:cNvSpPr txBox="1"/>
          <p:nvPr/>
        </p:nvSpPr>
        <p:spPr>
          <a:xfrm>
            <a:off x="5350565" y="-30"/>
            <a:ext cx="6486938" cy="4524315"/>
          </a:xfrm>
          <a:prstGeom prst="rect">
            <a:avLst/>
          </a:prstGeom>
          <a:solidFill>
            <a:schemeClr val="accent2">
              <a:lumMod val="60000"/>
              <a:lumOff val="40000"/>
              <a:alpha val="79000"/>
            </a:schemeClr>
          </a:solidFill>
        </p:spPr>
        <p:txBody>
          <a:bodyPr wrap="square">
            <a:spAutoFit/>
          </a:bodyPr>
          <a:lstStyle/>
          <a:p>
            <a:r>
              <a:rPr lang="en-US" sz="1600" dirty="0">
                <a:latin typeface="Meiryo UI" panose="020B0604030504040204" pitchFamily="34" charset="-128"/>
                <a:ea typeface="Meiryo UI" panose="020B0604030504040204" pitchFamily="34" charset="-128"/>
              </a:rPr>
              <a:t>In addition to cyber/tech we also have a theoretical working group on Advanced Aerospace Design. At the center is NexCraft: A "UFO" on a 10 year time frame, originally presented to AFWERX in March 2018 this project is under active development with the last publish being reflected in July 2019. NexCraft is smothered in micro-rocket-engines with main boosters providing fixed-vector-thrust-propulsion. Theoretically it can be going along at Mach 3, spin into a curve at Mach 5, stop on a dime and (if weaponed) take an entire wing of enemy fighters out of the sky before even been detected. Additionally it can do a "controlled spin" out of the atmosphere and navigate space even easier than within Earth.</a:t>
            </a:r>
          </a:p>
          <a:p>
            <a:endParaRPr lang="en-US" sz="1600" dirty="0">
              <a:latin typeface="Meiryo UI" panose="020B0604030504040204" pitchFamily="34" charset="-128"/>
              <a:ea typeface="Meiryo UI" panose="020B0604030504040204" pitchFamily="34" charset="-128"/>
            </a:endParaRPr>
          </a:p>
          <a:p>
            <a:r>
              <a:rPr lang="en-US" sz="1600" dirty="0">
                <a:latin typeface="Meiryo UI" panose="020B0604030504040204" pitchFamily="34" charset="-128"/>
                <a:ea typeface="Meiryo UI" panose="020B0604030504040204" pitchFamily="34" charset="-128"/>
              </a:rPr>
              <a:t>Additionally in September 2020 we designed a conceptual ultra-large body prop-plane the 808Z, which employs artificial intelligence to oscillate - instead of spin - the blades: theoretically resulting in superior performance (fuel consumption &amp; speed).</a:t>
            </a:r>
          </a:p>
        </p:txBody>
      </p:sp>
      <p:sp>
        <p:nvSpPr>
          <p:cNvPr id="14" name="Title 1">
            <a:extLst>
              <a:ext uri="{FF2B5EF4-FFF2-40B4-BE49-F238E27FC236}">
                <a16:creationId xmlns:a16="http://schemas.microsoft.com/office/drawing/2014/main" id="{041D234B-6738-4BD8-8EC9-D7AD6A9488CD}"/>
              </a:ext>
            </a:extLst>
          </p:cNvPr>
          <p:cNvSpPr txBox="1">
            <a:spLocks/>
          </p:cNvSpPr>
          <p:nvPr/>
        </p:nvSpPr>
        <p:spPr>
          <a:xfrm>
            <a:off x="158523" y="182879"/>
            <a:ext cx="2660877" cy="1706881"/>
          </a:xfrm>
          <a:prstGeom prst="rect">
            <a:avLst/>
          </a:prstGeom>
          <a:noFill/>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Angsana New" panose="02020603050405020304" pitchFamily="18" charset="-34"/>
                <a:cs typeface="Angsana New" panose="02020603050405020304" pitchFamily="18" charset="-34"/>
              </a:rPr>
              <a:t>Capabilities Overview</a:t>
            </a:r>
          </a:p>
        </p:txBody>
      </p:sp>
    </p:spTree>
    <p:extLst>
      <p:ext uri="{BB962C8B-B14F-4D97-AF65-F5344CB8AC3E}">
        <p14:creationId xmlns:p14="http://schemas.microsoft.com/office/powerpoint/2010/main" val="168703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5000">
              <a:schemeClr val="bg1">
                <a:lumMod val="85000"/>
              </a:schemeClr>
            </a:gs>
            <a:gs pos="46000">
              <a:schemeClr val="tx1">
                <a:lumMod val="75000"/>
                <a:lumOff val="25000"/>
              </a:schemeClr>
            </a:gs>
            <a:gs pos="26000">
              <a:schemeClr val="tx1">
                <a:lumMod val="50000"/>
                <a:lumOff val="50000"/>
              </a:schemeClr>
            </a:gs>
            <a:gs pos="58000">
              <a:schemeClr val="tx1">
                <a:lumMod val="85000"/>
                <a:lumOff val="15000"/>
              </a:schemeClr>
            </a:gs>
            <a:gs pos="100000">
              <a:schemeClr val="tx1">
                <a:lumMod val="95000"/>
                <a:lumOff val="5000"/>
              </a:schemeClr>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20" name="Freeform: Shape 1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BDE4A484-E6D7-4448-AC45-4107DAA671E6}"/>
              </a:ext>
            </a:extLst>
          </p:cNvPr>
          <p:cNvSpPr>
            <a:spLocks noGrp="1"/>
          </p:cNvSpPr>
          <p:nvPr>
            <p:ph type="title"/>
          </p:nvPr>
        </p:nvSpPr>
        <p:spPr>
          <a:xfrm>
            <a:off x="270287" y="2738471"/>
            <a:ext cx="5760719" cy="862192"/>
          </a:xfrm>
        </p:spPr>
        <p:txBody>
          <a:bodyPr vert="horz" lIns="91440" tIns="45720" rIns="91440" bIns="45720" rtlCol="0" anchor="ctr">
            <a:normAutofit fontScale="90000"/>
          </a:bodyPr>
          <a:lstStyle/>
          <a:p>
            <a:r>
              <a:rPr lang="en-US" sz="8000" kern="1200" dirty="0">
                <a:solidFill>
                  <a:schemeClr val="tx2"/>
                </a:solidFill>
                <a:latin typeface="Angsana New" panose="02020603050405020304" pitchFamily="18" charset="-34"/>
                <a:cs typeface="Angsana New" panose="02020603050405020304" pitchFamily="18" charset="-34"/>
              </a:rPr>
              <a:t>Mission Statement</a:t>
            </a:r>
          </a:p>
        </p:txBody>
      </p:sp>
      <p:sp>
        <p:nvSpPr>
          <p:cNvPr id="8" name="TextBox 7">
            <a:extLst>
              <a:ext uri="{FF2B5EF4-FFF2-40B4-BE49-F238E27FC236}">
                <a16:creationId xmlns:a16="http://schemas.microsoft.com/office/drawing/2014/main" id="{6FA93D38-9FCB-4020-951D-BD927D40E117}"/>
              </a:ext>
            </a:extLst>
          </p:cNvPr>
          <p:cNvSpPr txBox="1"/>
          <p:nvPr/>
        </p:nvSpPr>
        <p:spPr>
          <a:xfrm>
            <a:off x="66303" y="3600663"/>
            <a:ext cx="5964704" cy="3139321"/>
          </a:xfrm>
          <a:prstGeom prst="rect">
            <a:avLst/>
          </a:prstGeom>
          <a:noFill/>
        </p:spPr>
        <p:txBody>
          <a:bodyPr wrap="square" rtlCol="0">
            <a:spAutoFit/>
          </a:bodyPr>
          <a:lstStyle/>
          <a:p>
            <a:pPr algn="just"/>
            <a:r>
              <a:rPr lang="en-US" dirty="0">
                <a:latin typeface="Meiryo UI" panose="020B0604030504040204" pitchFamily="34" charset="-128"/>
                <a:ea typeface="Meiryo UI" panose="020B0604030504040204" pitchFamily="34" charset="-128"/>
              </a:rPr>
              <a:t>In a world of rapidly evolving threats creating an environment of unparalleled risk we at </a:t>
            </a:r>
            <a:r>
              <a:rPr lang="en-US" dirty="0" err="1">
                <a:latin typeface="Meiryo UI" panose="020B0604030504040204" pitchFamily="34" charset="-128"/>
                <a:ea typeface="Meiryo UI" panose="020B0604030504040204" pitchFamily="34" charset="-128"/>
              </a:rPr>
              <a:t>MultiPlex.studio</a:t>
            </a:r>
            <a:r>
              <a:rPr lang="en-US" dirty="0">
                <a:latin typeface="Meiryo UI" panose="020B0604030504040204" pitchFamily="34" charset="-128"/>
                <a:ea typeface="Meiryo UI" panose="020B0604030504040204" pitchFamily="34" charset="-128"/>
              </a:rPr>
              <a:t> and Nf3.agency innovate at beyond the bleeding edge to manifest never before seen attack and defense vectors on behalf of the United States, NATO and the UN. Espousing an All-Domain approach with our efforts we understand the solutions to our crises lie in the Cyber-Space-Time-Thought continuum and therefore focus our efforts in manipulating cyber to affect thought in order to realize change in space-time.</a:t>
            </a:r>
          </a:p>
        </p:txBody>
      </p:sp>
      <p:sp>
        <p:nvSpPr>
          <p:cNvPr id="23" name="TextBox 22">
            <a:extLst>
              <a:ext uri="{FF2B5EF4-FFF2-40B4-BE49-F238E27FC236}">
                <a16:creationId xmlns:a16="http://schemas.microsoft.com/office/drawing/2014/main" id="{FF2DAC81-1DAB-4A8A-8E6C-560AECD32A60}"/>
              </a:ext>
            </a:extLst>
          </p:cNvPr>
          <p:cNvSpPr txBox="1"/>
          <p:nvPr/>
        </p:nvSpPr>
        <p:spPr>
          <a:xfrm>
            <a:off x="7385538" y="2861999"/>
            <a:ext cx="4740160" cy="2308324"/>
          </a:xfrm>
          <a:prstGeom prst="rect">
            <a:avLst/>
          </a:prstGeom>
          <a:noFill/>
        </p:spPr>
        <p:txBody>
          <a:bodyPr wrap="square">
            <a:spAutoFit/>
          </a:bodyPr>
          <a:lstStyle/>
          <a:p>
            <a:r>
              <a:rPr lang="en-US" sz="2400" b="0" i="0" dirty="0">
                <a:effectLst/>
                <a:latin typeface="Meiryo UI" panose="020B0604030504040204" pitchFamily="34" charset="-128"/>
                <a:ea typeface="Meiryo UI" panose="020B0604030504040204" pitchFamily="34" charset="-128"/>
              </a:rPr>
              <a:t>"If you can't fly then run, if you can't run then walk, if you can't walk then crawl, but whatever you do you have to keep moving forward." </a:t>
            </a:r>
          </a:p>
          <a:p>
            <a:pPr algn="r"/>
            <a:r>
              <a:rPr lang="en-US" sz="2400" b="0" i="0" dirty="0">
                <a:effectLst/>
                <a:latin typeface="Meiryo UI" panose="020B0604030504040204" pitchFamily="34" charset="-128"/>
                <a:ea typeface="Meiryo UI" panose="020B0604030504040204" pitchFamily="34" charset="-128"/>
              </a:rPr>
              <a:t>– Dr. Martin Luther King Jr.</a:t>
            </a:r>
            <a:endParaRPr lang="en-US" sz="24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936704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56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Shape 74">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a:extLst>
              <a:ext uri="{FF2B5EF4-FFF2-40B4-BE49-F238E27FC236}">
                <a16:creationId xmlns:a16="http://schemas.microsoft.com/office/drawing/2014/main" id="{7BECA1FF-9201-4D4B-927C-4C3F5B1C92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4727" y="1038691"/>
            <a:ext cx="5462546" cy="32229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6D9F0C-8E28-4A30-B2B4-094D7B86B68B}"/>
              </a:ext>
            </a:extLst>
          </p:cNvPr>
          <p:cNvSpPr txBox="1"/>
          <p:nvPr/>
        </p:nvSpPr>
        <p:spPr>
          <a:xfrm>
            <a:off x="147485" y="191729"/>
            <a:ext cx="351460" cy="6524863"/>
          </a:xfrm>
          <a:prstGeom prst="rect">
            <a:avLst/>
          </a:prstGeom>
          <a:noFill/>
        </p:spPr>
        <p:txBody>
          <a:bodyPr wrap="square" rtlCol="0">
            <a:spAutoFit/>
          </a:bodyPr>
          <a:lstStyle/>
          <a:p>
            <a:pPr algn="ctr"/>
            <a:r>
              <a:rPr lang="en-US" sz="2000" dirty="0">
                <a:solidFill>
                  <a:srgbClr val="C00000"/>
                </a:solidFill>
                <a:latin typeface="Bahnschrift SemiBold" panose="020B0502040204020203" pitchFamily="34" charset="0"/>
                <a:cs typeface="Angsana New" panose="02020603050405020304" pitchFamily="18" charset="-34"/>
              </a:rPr>
              <a:t>A</a:t>
            </a:r>
          </a:p>
          <a:p>
            <a:pPr algn="ctr"/>
            <a:r>
              <a:rPr lang="en-US" sz="2000" dirty="0">
                <a:solidFill>
                  <a:srgbClr val="C00000"/>
                </a:solidFill>
                <a:latin typeface="Bahnschrift SemiBold" panose="020B0502040204020203" pitchFamily="34" charset="0"/>
                <a:cs typeface="Angsana New" panose="02020603050405020304" pitchFamily="18" charset="-34"/>
              </a:rPr>
              <a:t>C</a:t>
            </a:r>
          </a:p>
          <a:p>
            <a:pPr algn="ctr"/>
            <a:r>
              <a:rPr lang="en-US" sz="2000" dirty="0">
                <a:solidFill>
                  <a:srgbClr val="C00000"/>
                </a:solidFill>
                <a:latin typeface="Bahnschrift SemiBold" panose="020B0502040204020203" pitchFamily="34" charset="0"/>
                <a:cs typeface="Angsana New" panose="02020603050405020304" pitchFamily="18" charset="-34"/>
              </a:rPr>
              <a:t>H</a:t>
            </a:r>
          </a:p>
          <a:p>
            <a:pPr algn="ctr"/>
            <a:r>
              <a:rPr lang="en-US" sz="2000" dirty="0">
                <a:solidFill>
                  <a:srgbClr val="C00000"/>
                </a:solidFill>
                <a:latin typeface="Bahnschrift SemiBold" panose="020B0502040204020203" pitchFamily="34" charset="0"/>
                <a:cs typeface="Angsana New" panose="02020603050405020304" pitchFamily="18" charset="-34"/>
              </a:rPr>
              <a:t>I</a:t>
            </a:r>
          </a:p>
          <a:p>
            <a:pPr algn="ctr"/>
            <a:r>
              <a:rPr lang="en-US" sz="2000" dirty="0">
                <a:solidFill>
                  <a:srgbClr val="C00000"/>
                </a:solidFill>
                <a:latin typeface="Bahnschrift SemiBold" panose="020B0502040204020203" pitchFamily="34" charset="0"/>
                <a:cs typeface="Angsana New" panose="02020603050405020304" pitchFamily="18" charset="-34"/>
              </a:rPr>
              <a:t>E</a:t>
            </a:r>
          </a:p>
          <a:p>
            <a:pPr algn="ctr"/>
            <a:r>
              <a:rPr lang="en-US" sz="2000" dirty="0">
                <a:solidFill>
                  <a:srgbClr val="C00000"/>
                </a:solidFill>
                <a:latin typeface="Bahnschrift SemiBold" panose="020B0502040204020203" pitchFamily="34" charset="0"/>
                <a:cs typeface="Angsana New" panose="02020603050405020304" pitchFamily="18" charset="-34"/>
              </a:rPr>
              <a:t>V</a:t>
            </a:r>
          </a:p>
          <a:p>
            <a:pPr algn="ctr"/>
            <a:r>
              <a:rPr lang="en-US" sz="2000" dirty="0">
                <a:solidFill>
                  <a:srgbClr val="C00000"/>
                </a:solidFill>
                <a:latin typeface="Bahnschrift SemiBold" panose="020B0502040204020203" pitchFamily="34" charset="0"/>
                <a:cs typeface="Angsana New" panose="02020603050405020304" pitchFamily="18" charset="-34"/>
              </a:rPr>
              <a:t>I</a:t>
            </a:r>
          </a:p>
          <a:p>
            <a:pPr algn="ctr"/>
            <a:r>
              <a:rPr lang="en-US" sz="2000" dirty="0">
                <a:solidFill>
                  <a:srgbClr val="C00000"/>
                </a:solidFill>
                <a:latin typeface="Bahnschrift SemiBold" panose="020B0502040204020203" pitchFamily="34" charset="0"/>
                <a:cs typeface="Angsana New" panose="02020603050405020304" pitchFamily="18" charset="-34"/>
              </a:rPr>
              <a:t>N</a:t>
            </a:r>
          </a:p>
          <a:p>
            <a:pPr algn="ctr"/>
            <a:r>
              <a:rPr lang="en-US" sz="2000" dirty="0">
                <a:solidFill>
                  <a:srgbClr val="C00000"/>
                </a:solidFill>
                <a:latin typeface="Bahnschrift SemiBold" panose="020B0502040204020203" pitchFamily="34" charset="0"/>
                <a:cs typeface="Angsana New" panose="02020603050405020304" pitchFamily="18" charset="-34"/>
              </a:rPr>
              <a:t>G</a:t>
            </a:r>
          </a:p>
          <a:p>
            <a:pPr algn="ctr"/>
            <a:endParaRPr lang="en-US" sz="2000" dirty="0">
              <a:solidFill>
                <a:srgbClr val="C00000"/>
              </a:solidFill>
              <a:latin typeface="Bahnschrift SemiBold" panose="020B0502040204020203" pitchFamily="34" charset="0"/>
              <a:cs typeface="Angsana New" panose="02020603050405020304" pitchFamily="18" charset="-34"/>
            </a:endParaRPr>
          </a:p>
          <a:p>
            <a:pPr algn="ctr"/>
            <a:r>
              <a:rPr lang="en-US" sz="2000" dirty="0">
                <a:solidFill>
                  <a:srgbClr val="C00000"/>
                </a:solidFill>
                <a:latin typeface="Bahnschrift SemiBold" panose="020B0502040204020203" pitchFamily="34" charset="0"/>
                <a:cs typeface="Angsana New" panose="02020603050405020304" pitchFamily="18" charset="-34"/>
              </a:rPr>
              <a:t>T</a:t>
            </a:r>
          </a:p>
          <a:p>
            <a:pPr algn="ctr"/>
            <a:r>
              <a:rPr lang="en-US" sz="2000" dirty="0">
                <a:solidFill>
                  <a:srgbClr val="C00000"/>
                </a:solidFill>
                <a:latin typeface="Bahnschrift SemiBold" panose="020B0502040204020203" pitchFamily="34" charset="0"/>
                <a:cs typeface="Angsana New" panose="02020603050405020304" pitchFamily="18" charset="-34"/>
              </a:rPr>
              <a:t>H</a:t>
            </a:r>
          </a:p>
          <a:p>
            <a:pPr algn="ctr"/>
            <a:r>
              <a:rPr lang="en-US" sz="2000" dirty="0">
                <a:solidFill>
                  <a:srgbClr val="C00000"/>
                </a:solidFill>
                <a:latin typeface="Bahnschrift SemiBold" panose="020B0502040204020203" pitchFamily="34" charset="0"/>
                <a:cs typeface="Angsana New" panose="02020603050405020304" pitchFamily="18" charset="-34"/>
              </a:rPr>
              <a:t>E</a:t>
            </a:r>
          </a:p>
          <a:p>
            <a:pPr algn="ctr"/>
            <a:endParaRPr lang="en-US" sz="2000" dirty="0">
              <a:solidFill>
                <a:srgbClr val="C00000"/>
              </a:solidFill>
              <a:latin typeface="Bahnschrift SemiBold" panose="020B0502040204020203" pitchFamily="34" charset="0"/>
              <a:cs typeface="Angsana New" panose="02020603050405020304" pitchFamily="18" charset="-34"/>
            </a:endParaRPr>
          </a:p>
          <a:p>
            <a:pPr algn="ctr"/>
            <a:r>
              <a:rPr lang="en-US" sz="2000" dirty="0">
                <a:solidFill>
                  <a:srgbClr val="C00000"/>
                </a:solidFill>
                <a:latin typeface="Bahnschrift SemiBold" panose="020B0502040204020203" pitchFamily="34" charset="0"/>
                <a:cs typeface="Angsana New" panose="02020603050405020304" pitchFamily="18" charset="-34"/>
              </a:rPr>
              <a:t>M</a:t>
            </a:r>
          </a:p>
          <a:p>
            <a:pPr algn="ctr"/>
            <a:r>
              <a:rPr lang="en-US" sz="2000" dirty="0">
                <a:solidFill>
                  <a:srgbClr val="C00000"/>
                </a:solidFill>
                <a:latin typeface="Bahnschrift SemiBold" panose="020B0502040204020203" pitchFamily="34" charset="0"/>
                <a:cs typeface="Angsana New" panose="02020603050405020304" pitchFamily="18" charset="-34"/>
              </a:rPr>
              <a:t>I</a:t>
            </a:r>
          </a:p>
          <a:p>
            <a:pPr algn="ctr"/>
            <a:r>
              <a:rPr lang="en-US" sz="2000" dirty="0">
                <a:solidFill>
                  <a:srgbClr val="C00000"/>
                </a:solidFill>
                <a:latin typeface="Bahnschrift SemiBold" panose="020B0502040204020203" pitchFamily="34" charset="0"/>
                <a:cs typeface="Angsana New" panose="02020603050405020304" pitchFamily="18" charset="-34"/>
              </a:rPr>
              <a:t>S</a:t>
            </a:r>
          </a:p>
          <a:p>
            <a:pPr algn="ctr"/>
            <a:r>
              <a:rPr lang="en-US" sz="2000" dirty="0">
                <a:solidFill>
                  <a:srgbClr val="C00000"/>
                </a:solidFill>
                <a:latin typeface="Bahnschrift SemiBold" panose="020B0502040204020203" pitchFamily="34" charset="0"/>
                <a:cs typeface="Angsana New" panose="02020603050405020304" pitchFamily="18" charset="-34"/>
              </a:rPr>
              <a:t>S</a:t>
            </a:r>
          </a:p>
          <a:p>
            <a:pPr algn="ctr"/>
            <a:r>
              <a:rPr lang="en-US" sz="2000" dirty="0">
                <a:solidFill>
                  <a:srgbClr val="C00000"/>
                </a:solidFill>
                <a:latin typeface="Bahnschrift SemiBold" panose="020B0502040204020203" pitchFamily="34" charset="0"/>
                <a:cs typeface="Angsana New" panose="02020603050405020304" pitchFamily="18" charset="-34"/>
              </a:rPr>
              <a:t>I</a:t>
            </a:r>
          </a:p>
          <a:p>
            <a:pPr algn="ctr"/>
            <a:r>
              <a:rPr lang="en-US" sz="2000" dirty="0">
                <a:solidFill>
                  <a:srgbClr val="C00000"/>
                </a:solidFill>
                <a:latin typeface="Bahnschrift SemiBold" panose="020B0502040204020203" pitchFamily="34" charset="0"/>
                <a:cs typeface="Angsana New" panose="02020603050405020304" pitchFamily="18" charset="-34"/>
              </a:rPr>
              <a:t>O</a:t>
            </a:r>
          </a:p>
          <a:p>
            <a:pPr algn="ctr"/>
            <a:r>
              <a:rPr lang="en-US" sz="2000" dirty="0">
                <a:solidFill>
                  <a:srgbClr val="C00000"/>
                </a:solidFill>
                <a:latin typeface="Bahnschrift SemiBold" panose="020B0502040204020203" pitchFamily="34" charset="0"/>
                <a:cs typeface="Angsana New" panose="02020603050405020304" pitchFamily="18" charset="-34"/>
              </a:rPr>
              <a:t>N</a:t>
            </a:r>
          </a:p>
        </p:txBody>
      </p:sp>
      <p:sp>
        <p:nvSpPr>
          <p:cNvPr id="8" name="TextBox 7">
            <a:extLst>
              <a:ext uri="{FF2B5EF4-FFF2-40B4-BE49-F238E27FC236}">
                <a16:creationId xmlns:a16="http://schemas.microsoft.com/office/drawing/2014/main" id="{910DEB4E-418B-4335-8328-DA9D6E91FF4A}"/>
              </a:ext>
            </a:extLst>
          </p:cNvPr>
          <p:cNvSpPr txBox="1"/>
          <p:nvPr/>
        </p:nvSpPr>
        <p:spPr>
          <a:xfrm>
            <a:off x="11840540" y="612844"/>
            <a:ext cx="351460" cy="5632311"/>
          </a:xfrm>
          <a:prstGeom prst="rect">
            <a:avLst/>
          </a:prstGeom>
          <a:noFill/>
        </p:spPr>
        <p:txBody>
          <a:bodyPr wrap="square" rtlCol="0">
            <a:spAutoFit/>
          </a:bodyPr>
          <a:lstStyle/>
          <a:p>
            <a:pPr algn="ctr"/>
            <a:r>
              <a:rPr lang="en-US" sz="2000" dirty="0">
                <a:solidFill>
                  <a:srgbClr val="C00000"/>
                </a:solidFill>
                <a:latin typeface="Bahnschrift SemiBold" panose="020B0502040204020203" pitchFamily="34" charset="0"/>
                <a:cs typeface="Angsana New" panose="02020603050405020304" pitchFamily="18" charset="-34"/>
              </a:rPr>
              <a:t>THE</a:t>
            </a:r>
          </a:p>
          <a:p>
            <a:pPr algn="ctr"/>
            <a:endParaRPr lang="en-US" sz="2000" dirty="0">
              <a:solidFill>
                <a:srgbClr val="C00000"/>
              </a:solidFill>
              <a:latin typeface="Bahnschrift SemiBold" panose="020B0502040204020203" pitchFamily="34" charset="0"/>
              <a:cs typeface="Angsana New" panose="02020603050405020304" pitchFamily="18" charset="-34"/>
            </a:endParaRPr>
          </a:p>
          <a:p>
            <a:pPr algn="ctr"/>
            <a:r>
              <a:rPr lang="en-US" sz="2000" dirty="0">
                <a:solidFill>
                  <a:srgbClr val="C00000"/>
                </a:solidFill>
                <a:latin typeface="Bahnschrift SemiBold" panose="020B0502040204020203" pitchFamily="34" charset="0"/>
                <a:cs typeface="Angsana New" panose="02020603050405020304" pitchFamily="18" charset="-34"/>
              </a:rPr>
              <a:t>METAMORPH</a:t>
            </a:r>
          </a:p>
          <a:p>
            <a:pPr algn="ctr"/>
            <a:endParaRPr lang="en-US" sz="2000" dirty="0">
              <a:solidFill>
                <a:srgbClr val="C00000"/>
              </a:solidFill>
              <a:latin typeface="Bahnschrift SemiBold" panose="020B0502040204020203" pitchFamily="34" charset="0"/>
              <a:cs typeface="Angsana New" panose="02020603050405020304" pitchFamily="18" charset="-34"/>
            </a:endParaRPr>
          </a:p>
          <a:p>
            <a:pPr algn="ctr"/>
            <a:r>
              <a:rPr lang="en-US" sz="2000" dirty="0">
                <a:solidFill>
                  <a:srgbClr val="C00000"/>
                </a:solidFill>
                <a:latin typeface="Bahnschrift SemiBold" panose="020B0502040204020203" pitchFamily="34" charset="0"/>
                <a:cs typeface="Angsana New" panose="02020603050405020304" pitchFamily="18" charset="-34"/>
              </a:rPr>
              <a:t>ARCH</a:t>
            </a:r>
          </a:p>
        </p:txBody>
      </p:sp>
      <p:sp>
        <p:nvSpPr>
          <p:cNvPr id="11" name="TextBox 10">
            <a:extLst>
              <a:ext uri="{FF2B5EF4-FFF2-40B4-BE49-F238E27FC236}">
                <a16:creationId xmlns:a16="http://schemas.microsoft.com/office/drawing/2014/main" id="{53B5B09F-F2A5-4D74-8A31-4F8D11F4E035}"/>
              </a:ext>
            </a:extLst>
          </p:cNvPr>
          <p:cNvSpPr txBox="1"/>
          <p:nvPr/>
        </p:nvSpPr>
        <p:spPr>
          <a:xfrm>
            <a:off x="4052670" y="191729"/>
            <a:ext cx="3797103" cy="646331"/>
          </a:xfrm>
          <a:prstGeom prst="rect">
            <a:avLst/>
          </a:prstGeom>
          <a:noFill/>
        </p:spPr>
        <p:txBody>
          <a:bodyPr wrap="square">
            <a:spAutoFit/>
          </a:bodyPr>
          <a:lstStyle/>
          <a:p>
            <a:pPr algn="ctr"/>
            <a:r>
              <a:rPr lang="en-US" b="1" i="1" dirty="0" err="1">
                <a:effectLst/>
                <a:latin typeface="Meiryo UI" panose="020B0604030504040204" pitchFamily="34" charset="-128"/>
                <a:ea typeface="Meiryo UI" panose="020B0604030504040204" pitchFamily="34" charset="-128"/>
              </a:rPr>
              <a:t>Metamorph</a:t>
            </a:r>
            <a:r>
              <a:rPr lang="en-US" b="1" i="1" dirty="0">
                <a:effectLst/>
                <a:latin typeface="Meiryo UI" panose="020B0604030504040204" pitchFamily="34" charset="-128"/>
                <a:ea typeface="Meiryo UI" panose="020B0604030504040204" pitchFamily="34" charset="-128"/>
              </a:rPr>
              <a:t>: An organization undergoing transformation</a:t>
            </a:r>
            <a:endParaRPr lang="en-US" b="1" dirty="0">
              <a:latin typeface="Meiryo UI" panose="020B0604030504040204" pitchFamily="34" charset="-128"/>
              <a:ea typeface="Meiryo UI" panose="020B0604030504040204" pitchFamily="34" charset="-128"/>
            </a:endParaRPr>
          </a:p>
        </p:txBody>
      </p:sp>
      <p:sp>
        <p:nvSpPr>
          <p:cNvPr id="6" name="TextBox 5">
            <a:extLst>
              <a:ext uri="{FF2B5EF4-FFF2-40B4-BE49-F238E27FC236}">
                <a16:creationId xmlns:a16="http://schemas.microsoft.com/office/drawing/2014/main" id="{1FC64E9C-7EEC-492A-9C98-A346BFEBFF1C}"/>
              </a:ext>
            </a:extLst>
          </p:cNvPr>
          <p:cNvSpPr txBox="1"/>
          <p:nvPr/>
        </p:nvSpPr>
        <p:spPr>
          <a:xfrm>
            <a:off x="2405576" y="4284621"/>
            <a:ext cx="7576624" cy="646331"/>
          </a:xfrm>
          <a:prstGeom prst="rect">
            <a:avLst/>
          </a:prstGeom>
          <a:noFill/>
        </p:spPr>
        <p:txBody>
          <a:bodyPr wrap="square" rtlCol="0">
            <a:spAutoFit/>
          </a:bodyPr>
          <a:lstStyle/>
          <a:p>
            <a:r>
              <a:rPr lang="en-US" dirty="0">
                <a:latin typeface="Meiryo UI" panose="020B0604030504040204" pitchFamily="34" charset="-128"/>
                <a:ea typeface="Meiryo UI" panose="020B0604030504040204" pitchFamily="34" charset="-128"/>
              </a:rPr>
              <a:t>Jason Lind first proposed this methodology in October 2018 as an answer to the increasing abuse of the term “Transformation”. </a:t>
            </a:r>
          </a:p>
        </p:txBody>
      </p:sp>
      <p:sp>
        <p:nvSpPr>
          <p:cNvPr id="14" name="TextBox 13">
            <a:extLst>
              <a:ext uri="{FF2B5EF4-FFF2-40B4-BE49-F238E27FC236}">
                <a16:creationId xmlns:a16="http://schemas.microsoft.com/office/drawing/2014/main" id="{148DE3A8-72A0-48B8-A670-68009DAF0775}"/>
              </a:ext>
            </a:extLst>
          </p:cNvPr>
          <p:cNvSpPr txBox="1"/>
          <p:nvPr/>
        </p:nvSpPr>
        <p:spPr>
          <a:xfrm>
            <a:off x="2546419" y="4930952"/>
            <a:ext cx="7033846" cy="369332"/>
          </a:xfrm>
          <a:prstGeom prst="rect">
            <a:avLst/>
          </a:prstGeom>
          <a:noFill/>
        </p:spPr>
        <p:txBody>
          <a:bodyPr wrap="square">
            <a:spAutoFit/>
          </a:bodyPr>
          <a:lstStyle/>
          <a:p>
            <a:r>
              <a:rPr lang="en-US" dirty="0">
                <a:latin typeface="Meiryo UI" panose="020B0604030504040204" pitchFamily="34" charset="-128"/>
                <a:ea typeface="Meiryo UI" panose="020B0604030504040204" pitchFamily="34" charset="-128"/>
              </a:rPr>
              <a:t>The fact the “Business” and “Digital” often preface that term</a:t>
            </a:r>
            <a:endParaRPr lang="en-US" dirty="0"/>
          </a:p>
        </p:txBody>
      </p:sp>
      <p:sp>
        <p:nvSpPr>
          <p:cNvPr id="16" name="TextBox 15">
            <a:extLst>
              <a:ext uri="{FF2B5EF4-FFF2-40B4-BE49-F238E27FC236}">
                <a16:creationId xmlns:a16="http://schemas.microsoft.com/office/drawing/2014/main" id="{53351E11-D61D-4F43-B5EF-F9B6A6A762D5}"/>
              </a:ext>
            </a:extLst>
          </p:cNvPr>
          <p:cNvSpPr txBox="1"/>
          <p:nvPr/>
        </p:nvSpPr>
        <p:spPr>
          <a:xfrm>
            <a:off x="2686727" y="5155812"/>
            <a:ext cx="6893538" cy="369332"/>
          </a:xfrm>
          <a:prstGeom prst="rect">
            <a:avLst/>
          </a:prstGeom>
          <a:noFill/>
        </p:spPr>
        <p:txBody>
          <a:bodyPr wrap="square">
            <a:spAutoFit/>
          </a:bodyPr>
          <a:lstStyle/>
          <a:p>
            <a:r>
              <a:rPr lang="en-US" dirty="0">
                <a:latin typeface="Meiryo UI" panose="020B0604030504040204" pitchFamily="34" charset="-128"/>
                <a:ea typeface="Meiryo UI" panose="020B0604030504040204" pitchFamily="34" charset="-128"/>
              </a:rPr>
              <a:t>is concerning as true Transformation must occur across the</a:t>
            </a:r>
            <a:endParaRPr lang="en-US" dirty="0"/>
          </a:p>
        </p:txBody>
      </p:sp>
      <p:sp>
        <p:nvSpPr>
          <p:cNvPr id="18" name="TextBox 17">
            <a:extLst>
              <a:ext uri="{FF2B5EF4-FFF2-40B4-BE49-F238E27FC236}">
                <a16:creationId xmlns:a16="http://schemas.microsoft.com/office/drawing/2014/main" id="{50C1DA2D-5709-4B11-A8B6-DE469DCECC4D}"/>
              </a:ext>
            </a:extLst>
          </p:cNvPr>
          <p:cNvSpPr txBox="1"/>
          <p:nvPr/>
        </p:nvSpPr>
        <p:spPr>
          <a:xfrm>
            <a:off x="2880948" y="5412714"/>
            <a:ext cx="6347458" cy="369332"/>
          </a:xfrm>
          <a:prstGeom prst="rect">
            <a:avLst/>
          </a:prstGeom>
          <a:noFill/>
        </p:spPr>
        <p:txBody>
          <a:bodyPr wrap="square">
            <a:spAutoFit/>
          </a:bodyPr>
          <a:lstStyle/>
          <a:p>
            <a:r>
              <a:rPr lang="en-US" dirty="0">
                <a:latin typeface="Meiryo UI" panose="020B0604030504040204" pitchFamily="34" charset="-128"/>
                <a:ea typeface="Meiryo UI" panose="020B0604030504040204" pitchFamily="34" charset="-128"/>
              </a:rPr>
              <a:t>continuum, at basic Business-Technology-Brand.</a:t>
            </a:r>
            <a:endParaRPr lang="en-US" dirty="0"/>
          </a:p>
        </p:txBody>
      </p:sp>
      <p:sp>
        <p:nvSpPr>
          <p:cNvPr id="19" name="TextBox 18">
            <a:extLst>
              <a:ext uri="{FF2B5EF4-FFF2-40B4-BE49-F238E27FC236}">
                <a16:creationId xmlns:a16="http://schemas.microsoft.com/office/drawing/2014/main" id="{726E1701-ED12-4349-A7E7-9FB6A6ADDC4E}"/>
              </a:ext>
            </a:extLst>
          </p:cNvPr>
          <p:cNvSpPr txBox="1"/>
          <p:nvPr/>
        </p:nvSpPr>
        <p:spPr>
          <a:xfrm>
            <a:off x="3090410" y="5749892"/>
            <a:ext cx="5842575" cy="369332"/>
          </a:xfrm>
          <a:prstGeom prst="rect">
            <a:avLst/>
          </a:prstGeom>
          <a:noFill/>
        </p:spPr>
        <p:txBody>
          <a:bodyPr wrap="square">
            <a:spAutoFit/>
          </a:bodyPr>
          <a:lstStyle/>
          <a:p>
            <a:r>
              <a:rPr lang="en-US" dirty="0"/>
              <a:t>At </a:t>
            </a:r>
            <a:r>
              <a:rPr lang="en-US" dirty="0" err="1"/>
              <a:t>MultiPlex.studio</a:t>
            </a:r>
            <a:r>
              <a:rPr lang="en-US" dirty="0"/>
              <a:t> we employ a C3 management strategy:</a:t>
            </a:r>
          </a:p>
        </p:txBody>
      </p:sp>
      <p:sp>
        <p:nvSpPr>
          <p:cNvPr id="20" name="TextBox 19">
            <a:extLst>
              <a:ext uri="{FF2B5EF4-FFF2-40B4-BE49-F238E27FC236}">
                <a16:creationId xmlns:a16="http://schemas.microsoft.com/office/drawing/2014/main" id="{DEA73A6F-5387-4E0F-968E-0E526877F717}"/>
              </a:ext>
            </a:extLst>
          </p:cNvPr>
          <p:cNvSpPr txBox="1"/>
          <p:nvPr/>
        </p:nvSpPr>
        <p:spPr>
          <a:xfrm>
            <a:off x="3090409" y="5968557"/>
            <a:ext cx="5842575" cy="923330"/>
          </a:xfrm>
          <a:prstGeom prst="rect">
            <a:avLst/>
          </a:prstGeom>
          <a:noFill/>
        </p:spPr>
        <p:txBody>
          <a:bodyPr wrap="square">
            <a:spAutoFit/>
          </a:bodyPr>
          <a:lstStyle/>
          <a:p>
            <a:pPr algn="ctr"/>
            <a:r>
              <a:rPr lang="en-US" dirty="0"/>
              <a:t>COMMAND</a:t>
            </a:r>
          </a:p>
          <a:p>
            <a:pPr algn="ctr"/>
            <a:r>
              <a:rPr lang="en-US" dirty="0"/>
              <a:t>COALITION</a:t>
            </a:r>
          </a:p>
          <a:p>
            <a:pPr algn="ctr"/>
            <a:r>
              <a:rPr lang="en-US" dirty="0"/>
              <a:t>OPERATIONS</a:t>
            </a:r>
          </a:p>
        </p:txBody>
      </p:sp>
    </p:spTree>
    <p:extLst>
      <p:ext uri="{BB962C8B-B14F-4D97-AF65-F5344CB8AC3E}">
        <p14:creationId xmlns:p14="http://schemas.microsoft.com/office/powerpoint/2010/main" val="1160292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1610AAF-2983-4D6D-90A3-D410B87376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
          <a:stretch/>
        </p:blipFill>
        <p:spPr bwMode="auto">
          <a:xfrm>
            <a:off x="6597363" y="1105964"/>
            <a:ext cx="5752036" cy="5752036"/>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91302A-68E8-4FE8-850D-0D807FE6C935}"/>
              </a:ext>
            </a:extLst>
          </p:cNvPr>
          <p:cNvSpPr txBox="1"/>
          <p:nvPr/>
        </p:nvSpPr>
        <p:spPr>
          <a:xfrm>
            <a:off x="-1" y="-117870"/>
            <a:ext cx="6597363" cy="830997"/>
          </a:xfrm>
          <a:prstGeom prst="rect">
            <a:avLst/>
          </a:prstGeom>
          <a:noFill/>
        </p:spPr>
        <p:txBody>
          <a:bodyPr wrap="square" rtlCol="0">
            <a:spAutoFit/>
          </a:bodyPr>
          <a:lstStyle/>
          <a:p>
            <a:r>
              <a:rPr lang="en-US" sz="4800" dirty="0">
                <a:latin typeface="Angsana New" panose="02020603050405020304" pitchFamily="18" charset="-34"/>
                <a:cs typeface="Angsana New" panose="02020603050405020304" pitchFamily="18" charset="-34"/>
              </a:rPr>
              <a:t>C3: </a:t>
            </a:r>
            <a:r>
              <a:rPr lang="en-US" sz="4800" b="1" dirty="0">
                <a:solidFill>
                  <a:schemeClr val="accent2"/>
                </a:solidFill>
                <a:latin typeface="Angsana New" panose="02020603050405020304" pitchFamily="18" charset="-34"/>
                <a:cs typeface="Angsana New" panose="02020603050405020304" pitchFamily="18" charset="-34"/>
              </a:rPr>
              <a:t>Command</a:t>
            </a:r>
            <a:r>
              <a:rPr lang="en-US" sz="4800" b="1" dirty="0">
                <a:latin typeface="Angsana New" panose="02020603050405020304" pitchFamily="18" charset="-34"/>
                <a:cs typeface="Angsana New" panose="02020603050405020304" pitchFamily="18" charset="-34"/>
              </a:rPr>
              <a:t>, </a:t>
            </a:r>
            <a:r>
              <a:rPr lang="en-US" sz="4800" b="1" dirty="0">
                <a:solidFill>
                  <a:schemeClr val="accent6">
                    <a:lumMod val="50000"/>
                  </a:schemeClr>
                </a:solidFill>
                <a:latin typeface="Angsana New" panose="02020603050405020304" pitchFamily="18" charset="-34"/>
                <a:cs typeface="Angsana New" panose="02020603050405020304" pitchFamily="18" charset="-34"/>
              </a:rPr>
              <a:t>Coalition</a:t>
            </a:r>
            <a:r>
              <a:rPr lang="en-US" sz="4800" b="1" dirty="0">
                <a:latin typeface="Angsana New" panose="02020603050405020304" pitchFamily="18" charset="-34"/>
                <a:cs typeface="Angsana New" panose="02020603050405020304" pitchFamily="18" charset="-34"/>
              </a:rPr>
              <a:t>, </a:t>
            </a:r>
            <a:r>
              <a:rPr lang="en-US" sz="4800" b="1" dirty="0">
                <a:solidFill>
                  <a:schemeClr val="accent4"/>
                </a:solidFill>
                <a:latin typeface="Angsana New" panose="02020603050405020304" pitchFamily="18" charset="-34"/>
                <a:cs typeface="Angsana New" panose="02020603050405020304" pitchFamily="18" charset="-34"/>
              </a:rPr>
              <a:t>Operations</a:t>
            </a:r>
          </a:p>
        </p:txBody>
      </p:sp>
      <p:sp>
        <p:nvSpPr>
          <p:cNvPr id="11" name="TextBox 10">
            <a:extLst>
              <a:ext uri="{FF2B5EF4-FFF2-40B4-BE49-F238E27FC236}">
                <a16:creationId xmlns:a16="http://schemas.microsoft.com/office/drawing/2014/main" id="{BFD74A3F-E783-4F40-966E-C34C7762F596}"/>
              </a:ext>
            </a:extLst>
          </p:cNvPr>
          <p:cNvSpPr txBox="1"/>
          <p:nvPr/>
        </p:nvSpPr>
        <p:spPr>
          <a:xfrm>
            <a:off x="974564" y="6124858"/>
            <a:ext cx="7970654" cy="646331"/>
          </a:xfrm>
          <a:prstGeom prst="rect">
            <a:avLst/>
          </a:prstGeom>
          <a:noFill/>
        </p:spPr>
        <p:txBody>
          <a:bodyPr wrap="square">
            <a:spAutoFit/>
          </a:bodyPr>
          <a:lstStyle/>
          <a:p>
            <a:pPr algn="r"/>
            <a:r>
              <a:rPr lang="en-US" dirty="0">
                <a:latin typeface="Meiryo UI" panose="020B0604030504040204" pitchFamily="34" charset="-128"/>
                <a:ea typeface="Meiryo UI" panose="020B0604030504040204" pitchFamily="34" charset="-128"/>
              </a:rPr>
              <a:t>Like the solid core (Command) of a planet directives bubble through the liquid outer core (Operations) and into mantle (Coalition).</a:t>
            </a:r>
          </a:p>
        </p:txBody>
      </p:sp>
      <p:sp>
        <p:nvSpPr>
          <p:cNvPr id="5" name="TextBox 4">
            <a:extLst>
              <a:ext uri="{FF2B5EF4-FFF2-40B4-BE49-F238E27FC236}">
                <a16:creationId xmlns:a16="http://schemas.microsoft.com/office/drawing/2014/main" id="{1B338B2B-9215-4BBD-8AFA-AE7BE105A0AF}"/>
              </a:ext>
            </a:extLst>
          </p:cNvPr>
          <p:cNvSpPr txBox="1"/>
          <p:nvPr/>
        </p:nvSpPr>
        <p:spPr>
          <a:xfrm>
            <a:off x="0" y="699290"/>
            <a:ext cx="8945218" cy="923330"/>
          </a:xfrm>
          <a:prstGeom prst="rect">
            <a:avLst/>
          </a:prstGeom>
          <a:noFill/>
        </p:spPr>
        <p:txBody>
          <a:bodyPr wrap="square" rtlCol="0">
            <a:spAutoFit/>
          </a:bodyPr>
          <a:lstStyle/>
          <a:p>
            <a:r>
              <a:rPr lang="en-US" dirty="0">
                <a:latin typeface="Meiryo UI" panose="020B0604030504040204" pitchFamily="34" charset="-128"/>
                <a:ea typeface="Meiryo UI" panose="020B0604030504040204" pitchFamily="34" charset="-128"/>
              </a:rPr>
              <a:t>In this management model, proposed by Jason Lind in August 2018 during the initial discussion of the USSF structure, Operations is considered a `C` since its level of importance is on par with Command and Coalition. </a:t>
            </a:r>
          </a:p>
        </p:txBody>
      </p:sp>
      <p:sp>
        <p:nvSpPr>
          <p:cNvPr id="14" name="TextBox 13">
            <a:extLst>
              <a:ext uri="{FF2B5EF4-FFF2-40B4-BE49-F238E27FC236}">
                <a16:creationId xmlns:a16="http://schemas.microsoft.com/office/drawing/2014/main" id="{011C1140-9605-45B6-8B67-F8A86CE982D5}"/>
              </a:ext>
            </a:extLst>
          </p:cNvPr>
          <p:cNvSpPr txBox="1"/>
          <p:nvPr/>
        </p:nvSpPr>
        <p:spPr>
          <a:xfrm>
            <a:off x="0" y="2164103"/>
            <a:ext cx="2996349" cy="2554545"/>
          </a:xfrm>
          <a:prstGeom prst="rect">
            <a:avLst/>
          </a:prstGeom>
          <a:noFill/>
        </p:spPr>
        <p:txBody>
          <a:bodyPr wrap="square">
            <a:spAutoFit/>
          </a:bodyPr>
          <a:lstStyle/>
          <a:p>
            <a:r>
              <a:rPr lang="en-US" sz="2000" i="1" dirty="0">
                <a:latin typeface="Angsana New" panose="02020603050405020304" pitchFamily="18" charset="-34"/>
                <a:cs typeface="Angsana New" panose="02020603050405020304" pitchFamily="18" charset="-34"/>
              </a:rPr>
              <a:t>A row boat moves in the intended direction only if those rowing pull in harmony. Otherwise it drifts. Same in organizations. Leaders set the direction, determine the cadence, and nurture the trust necessary for the team to work in harmony. Otherwise they drift.</a:t>
            </a:r>
          </a:p>
          <a:p>
            <a:r>
              <a:rPr lang="en-US" sz="2000" dirty="0">
                <a:latin typeface="Angsana New" panose="02020603050405020304" pitchFamily="18" charset="-34"/>
                <a:cs typeface="Angsana New" panose="02020603050405020304" pitchFamily="18" charset="-34"/>
              </a:rPr>
              <a:t>- Ret. Gen. Martin E. Dempsey, USA</a:t>
            </a:r>
          </a:p>
        </p:txBody>
      </p:sp>
      <p:sp>
        <p:nvSpPr>
          <p:cNvPr id="16" name="TextBox 15">
            <a:extLst>
              <a:ext uri="{FF2B5EF4-FFF2-40B4-BE49-F238E27FC236}">
                <a16:creationId xmlns:a16="http://schemas.microsoft.com/office/drawing/2014/main" id="{D38FBDD6-20D4-4BBB-A269-E73513791043}"/>
              </a:ext>
            </a:extLst>
          </p:cNvPr>
          <p:cNvSpPr txBox="1"/>
          <p:nvPr/>
        </p:nvSpPr>
        <p:spPr>
          <a:xfrm>
            <a:off x="2819141" y="1720840"/>
            <a:ext cx="3817718" cy="3416320"/>
          </a:xfrm>
          <a:prstGeom prst="rect">
            <a:avLst/>
          </a:prstGeom>
          <a:noFill/>
        </p:spPr>
        <p:txBody>
          <a:bodyPr wrap="square">
            <a:spAutoFit/>
          </a:bodyPr>
          <a:lstStyle/>
          <a:p>
            <a:pPr algn="just"/>
            <a:r>
              <a:rPr lang="en-US" b="0" i="0" dirty="0">
                <a:effectLst/>
                <a:latin typeface="Meiryo UI" panose="020B0604030504040204" pitchFamily="34" charset="-128"/>
                <a:ea typeface="Meiryo UI" panose="020B0604030504040204" pitchFamily="34" charset="-128"/>
              </a:rPr>
              <a:t>While the quote to the left is true, trust is only part of the equation to keep the rowing harmonious: the team must buy into the vision of the leadership and to do that we contend they must be an integral part of the process to set that vision. Leadership perspective is an out dated concept: organizations cannot just be led from the top but rather from within as well.</a:t>
            </a:r>
            <a:endParaRPr lang="en-US"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54162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3">
            <a:extLst>
              <a:ext uri="{FF2B5EF4-FFF2-40B4-BE49-F238E27FC236}">
                <a16:creationId xmlns:a16="http://schemas.microsoft.com/office/drawing/2014/main" id="{67BBD689-ECD4-4F1A-97C4-0CCDBD3C1552}"/>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904FE78-D35C-4CBD-9CCF-92A8DE16974A}"/>
              </a:ext>
            </a:extLst>
          </p:cNvPr>
          <p:cNvSpPr>
            <a:spLocks noGrp="1"/>
          </p:cNvSpPr>
          <p:nvPr>
            <p:ph type="title"/>
          </p:nvPr>
        </p:nvSpPr>
        <p:spPr>
          <a:xfrm>
            <a:off x="8022020" y="3289737"/>
            <a:ext cx="3852041" cy="1834056"/>
          </a:xfrm>
        </p:spPr>
        <p:txBody>
          <a:bodyPr vert="horz" lIns="91440" tIns="45720" rIns="91440" bIns="45720" rtlCol="0" anchor="b">
            <a:normAutofit/>
          </a:bodyPr>
          <a:lstStyle/>
          <a:p>
            <a:pPr algn="ctr"/>
            <a:r>
              <a:rPr lang="en-US" sz="6000" dirty="0">
                <a:latin typeface="Angsana New" panose="02020603050405020304" pitchFamily="18" charset="-34"/>
                <a:cs typeface="Angsana New" panose="02020603050405020304" pitchFamily="18" charset="-34"/>
              </a:rPr>
              <a:t>Why we are in the </a:t>
            </a:r>
            <a:r>
              <a:rPr lang="en-US" sz="6000" b="1" dirty="0">
                <a:latin typeface="Angsana New" panose="02020603050405020304" pitchFamily="18" charset="-34"/>
                <a:cs typeface="Angsana New" panose="02020603050405020304" pitchFamily="18" charset="-34"/>
              </a:rPr>
              <a:t>*game*</a:t>
            </a:r>
          </a:p>
        </p:txBody>
      </p:sp>
      <p:cxnSp>
        <p:nvCxnSpPr>
          <p:cNvPr id="2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72E394-8F7C-42F4-A1D9-763211874806}"/>
              </a:ext>
            </a:extLst>
          </p:cNvPr>
          <p:cNvSpPr txBox="1"/>
          <p:nvPr/>
        </p:nvSpPr>
        <p:spPr>
          <a:xfrm>
            <a:off x="382619" y="612844"/>
            <a:ext cx="6639951" cy="5632311"/>
          </a:xfrm>
          <a:prstGeom prst="rect">
            <a:avLst/>
          </a:prstGeom>
          <a:solidFill>
            <a:schemeClr val="bg1">
              <a:alpha val="80000"/>
            </a:schemeClr>
          </a:solidFill>
        </p:spPr>
        <p:txBody>
          <a:bodyPr wrap="square" rtlCol="0">
            <a:spAutoFit/>
          </a:bodyPr>
          <a:lstStyle/>
          <a:p>
            <a:pPr algn="just"/>
            <a:r>
              <a:rPr lang="en-US" sz="2000" dirty="0">
                <a:latin typeface="Meiryo UI" panose="020B0604030504040204" pitchFamily="34" charset="-128"/>
                <a:ea typeface="Meiryo UI" panose="020B0604030504040204" pitchFamily="34" charset="-128"/>
              </a:rPr>
              <a:t>We are patriots, we are also for all of humanity – which is NEVER a conflict of interest. Developing international coalition cyber efforts is our top priority as we have participated in founding CYBERCOM at the US, NATO and UN levels. </a:t>
            </a:r>
          </a:p>
          <a:p>
            <a:pPr algn="just"/>
            <a:endParaRPr lang="en-US" sz="2000" dirty="0">
              <a:latin typeface="Meiryo UI" panose="020B0604030504040204" pitchFamily="34" charset="-128"/>
              <a:ea typeface="Meiryo UI" panose="020B0604030504040204" pitchFamily="34" charset="-128"/>
            </a:endParaRPr>
          </a:p>
          <a:p>
            <a:pPr algn="just"/>
            <a:r>
              <a:rPr lang="en-US" sz="2000" dirty="0">
                <a:latin typeface="Meiryo UI" panose="020B0604030504040204" pitchFamily="34" charset="-128"/>
                <a:ea typeface="Meiryo UI" panose="020B0604030504040204" pitchFamily="34" charset="-128"/>
              </a:rPr>
              <a:t>To the right is a diagram describing the “Continuum of Adversity” where there are stages of Competition, Crisis, Conflict and War, all resulting in Change and occurring throughout the Cyber-Space-Time-Thought dimensions each having different  Bayesian Probabilistic Reality curves.</a:t>
            </a:r>
          </a:p>
          <a:p>
            <a:pPr algn="just"/>
            <a:endParaRPr lang="en-US" sz="2000" dirty="0">
              <a:latin typeface="Meiryo UI" panose="020B0604030504040204" pitchFamily="34" charset="-128"/>
              <a:ea typeface="Meiryo UI" panose="020B0604030504040204" pitchFamily="34" charset="-128"/>
            </a:endParaRPr>
          </a:p>
          <a:p>
            <a:pPr algn="just"/>
            <a:r>
              <a:rPr lang="en-US" sz="2000" dirty="0">
                <a:latin typeface="Meiryo UI" panose="020B0604030504040204" pitchFamily="34" charset="-128"/>
                <a:ea typeface="Meiryo UI" panose="020B0604030504040204" pitchFamily="34" charset="-128"/>
              </a:rPr>
              <a:t>At </a:t>
            </a:r>
            <a:r>
              <a:rPr lang="en-US" sz="2000" dirty="0" err="1">
                <a:latin typeface="Meiryo UI" panose="020B0604030504040204" pitchFamily="34" charset="-128"/>
                <a:ea typeface="Meiryo UI" panose="020B0604030504040204" pitchFamily="34" charset="-128"/>
              </a:rPr>
              <a:t>MultiPlex.studio</a:t>
            </a:r>
            <a:r>
              <a:rPr lang="en-US" sz="2000" dirty="0">
                <a:latin typeface="Meiryo UI" panose="020B0604030504040204" pitchFamily="34" charset="-128"/>
                <a:ea typeface="Meiryo UI" panose="020B0604030504040204" pitchFamily="34" charset="-128"/>
              </a:rPr>
              <a:t> we encourage Competition and Crisis, however work to limit Conflict and eliminate War such that the Change Vectors ultimately result in a stable global society such that our adversarial relationships are ultimately eliminated.</a:t>
            </a:r>
          </a:p>
        </p:txBody>
      </p:sp>
      <p:pic>
        <p:nvPicPr>
          <p:cNvPr id="2050" name="Picture 2" descr="No alt text provided for this image">
            <a:extLst>
              <a:ext uri="{FF2B5EF4-FFF2-40B4-BE49-F238E27FC236}">
                <a16:creationId xmlns:a16="http://schemas.microsoft.com/office/drawing/2014/main" id="{D4703D33-D45A-412A-8649-E4B37C18A0FF}"/>
              </a:ext>
            </a:extLst>
          </p:cNvPr>
          <p:cNvPicPr>
            <a:picLocks noChangeAspect="1" noChangeArrowheads="1"/>
          </p:cNvPicPr>
          <p:nvPr/>
        </p:nvPicPr>
        <p:blipFill>
          <a:blip r:embed="rId3">
            <a:alphaModFix amt="84000"/>
            <a:extLst>
              <a:ext uri="{28A0092B-C50C-407E-A947-70E740481C1C}">
                <a14:useLocalDpi xmlns:a14="http://schemas.microsoft.com/office/drawing/2010/main" val="0"/>
              </a:ext>
            </a:extLst>
          </a:blip>
          <a:srcRect/>
          <a:stretch>
            <a:fillRect/>
          </a:stretch>
        </p:blipFill>
        <p:spPr bwMode="auto">
          <a:xfrm>
            <a:off x="8224932" y="95769"/>
            <a:ext cx="3584449" cy="329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5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C3F07D25-B7EA-41B9-A930-57905E6E78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52684" y="-48731"/>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FE02E-E993-4B0A-9C95-CB50706FA055}"/>
              </a:ext>
            </a:extLst>
          </p:cNvPr>
          <p:cNvSpPr>
            <a:spLocks noGrp="1"/>
          </p:cNvSpPr>
          <p:nvPr>
            <p:ph type="title"/>
          </p:nvPr>
        </p:nvSpPr>
        <p:spPr>
          <a:xfrm>
            <a:off x="54209" y="478770"/>
            <a:ext cx="3269805" cy="2180523"/>
          </a:xfrm>
        </p:spPr>
        <p:txBody>
          <a:bodyPr vert="horz" lIns="91440" tIns="45720" rIns="91440" bIns="45720" rtlCol="0" anchor="t">
            <a:normAutofit/>
          </a:bodyPr>
          <a:lstStyle/>
          <a:p>
            <a:r>
              <a:rPr lang="en-US" sz="7200" dirty="0">
                <a:solidFill>
                  <a:srgbClr val="FFFFFF"/>
                </a:solidFill>
                <a:latin typeface="Angsana New" panose="02020603050405020304" pitchFamily="18" charset="-34"/>
                <a:cs typeface="Angsana New" panose="02020603050405020304" pitchFamily="18" charset="-34"/>
              </a:rPr>
              <a:t>Capabilities Overview</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12525C-7A4B-40F6-A525-D463A5DF16B5}"/>
              </a:ext>
            </a:extLst>
          </p:cNvPr>
          <p:cNvSpPr/>
          <p:nvPr/>
        </p:nvSpPr>
        <p:spPr>
          <a:xfrm>
            <a:off x="-275910" y="4816795"/>
            <a:ext cx="3926994" cy="1754326"/>
          </a:xfrm>
          <a:prstGeom prst="rect">
            <a:avLst/>
          </a:prstGeom>
          <a:noFill/>
          <a:effectLst>
            <a:glow rad="393700">
              <a:schemeClr val="accent1">
                <a:alpha val="40000"/>
              </a:schemeClr>
            </a:glow>
          </a:effectLst>
        </p:spPr>
        <p:txBody>
          <a:bodyPr wrap="square" lIns="91440" tIns="45720" rIns="91440" bIns="45720">
            <a:spAutoFit/>
            <a:scene3d>
              <a:camera prst="orthographicFront"/>
              <a:lightRig rig="threePt" dir="t"/>
            </a:scene3d>
            <a:sp3d extrusionH="190500">
              <a:extrusionClr>
                <a:schemeClr val="bg1"/>
              </a:extrusionClr>
            </a:sp3d>
          </a:bodyPr>
          <a:lstStyle/>
          <a:p>
            <a:pPr algn="ctr"/>
            <a:r>
              <a:rPr lang="en-US" sz="5400" b="1" cap="none" spc="0" dirty="0">
                <a:ln w="6600">
                  <a:solidFill>
                    <a:schemeClr val="accent1">
                      <a:lumMod val="40000"/>
                      <a:lumOff val="60000"/>
                    </a:schemeClr>
                  </a:solidFill>
                  <a:prstDash val="solid"/>
                </a:ln>
                <a:solidFill>
                  <a:srgbClr val="FFFFFF"/>
                </a:solidFill>
                <a:effectLst>
                  <a:outerShdw dist="38100" dir="2700000" algn="tl" rotWithShape="0">
                    <a:schemeClr val="accent2"/>
                  </a:outerShdw>
                </a:effectLst>
              </a:rPr>
              <a:t>Cognitive Warfare</a:t>
            </a:r>
          </a:p>
        </p:txBody>
      </p:sp>
      <p:sp>
        <p:nvSpPr>
          <p:cNvPr id="6" name="TextBox 5">
            <a:extLst>
              <a:ext uri="{FF2B5EF4-FFF2-40B4-BE49-F238E27FC236}">
                <a16:creationId xmlns:a16="http://schemas.microsoft.com/office/drawing/2014/main" id="{83A3847A-B9D3-42E8-8606-801259C6D98A}"/>
              </a:ext>
            </a:extLst>
          </p:cNvPr>
          <p:cNvSpPr txBox="1"/>
          <p:nvPr/>
        </p:nvSpPr>
        <p:spPr>
          <a:xfrm>
            <a:off x="3325539" y="478779"/>
            <a:ext cx="8630953" cy="2677656"/>
          </a:xfrm>
          <a:prstGeom prst="rect">
            <a:avLst/>
          </a:prstGeom>
          <a:solidFill>
            <a:schemeClr val="tx1">
              <a:alpha val="67000"/>
            </a:schemeClr>
          </a:solidFill>
        </p:spPr>
        <p:txBody>
          <a:bodyPr wrap="square" rtlCol="0">
            <a:spAutoFit/>
          </a:bodyPr>
          <a:lstStyle/>
          <a:p>
            <a:pPr algn="just"/>
            <a:r>
              <a:rPr lang="en-US" sz="2400" dirty="0">
                <a:solidFill>
                  <a:schemeClr val="accent2">
                    <a:lumMod val="75000"/>
                  </a:schemeClr>
                </a:solidFill>
                <a:latin typeface="Meiryo UI" panose="020B0604030504040204" pitchFamily="34" charset="-128"/>
                <a:ea typeface="Meiryo UI" panose="020B0604030504040204" pitchFamily="34" charset="-128"/>
              </a:rPr>
              <a:t>In August 2020 MultiPlex was invited to develop a white paper surrounding the very new concept of “Cognitive Warfare” and submit to an RFI out of the Under Secretary of Defense for Research &amp; Engineering (USD R&amp;E). Our resulting paper, “A Cognitive Cyberwar” has been very well received in the community and we expect the resultant RFPs to reflect that.</a:t>
            </a:r>
          </a:p>
        </p:txBody>
      </p:sp>
      <p:sp>
        <p:nvSpPr>
          <p:cNvPr id="11" name="TextBox 10">
            <a:extLst>
              <a:ext uri="{FF2B5EF4-FFF2-40B4-BE49-F238E27FC236}">
                <a16:creationId xmlns:a16="http://schemas.microsoft.com/office/drawing/2014/main" id="{FB7A25F3-0DB3-413B-BACD-FA0019F03351}"/>
              </a:ext>
            </a:extLst>
          </p:cNvPr>
          <p:cNvSpPr txBox="1"/>
          <p:nvPr/>
        </p:nvSpPr>
        <p:spPr>
          <a:xfrm>
            <a:off x="3322489" y="3031691"/>
            <a:ext cx="8630953" cy="3539430"/>
          </a:xfrm>
          <a:prstGeom prst="rect">
            <a:avLst/>
          </a:prstGeom>
          <a:solidFill>
            <a:schemeClr val="tx1">
              <a:alpha val="69000"/>
            </a:schemeClr>
          </a:solidFill>
        </p:spPr>
        <p:txBody>
          <a:bodyPr wrap="square">
            <a:spAutoFit/>
          </a:bodyPr>
          <a:lstStyle/>
          <a:p>
            <a:pPr algn="r"/>
            <a:r>
              <a:rPr lang="en-US" sz="2800" dirty="0">
                <a:solidFill>
                  <a:schemeClr val="accent4"/>
                </a:solidFill>
                <a:effectLst/>
                <a:latin typeface="Angsana New" panose="02020603050405020304" pitchFamily="18" charset="-34"/>
                <a:ea typeface="Times New Roman" panose="02020603050405020304" pitchFamily="18" charset="0"/>
                <a:cs typeface="Angsana New" panose="02020603050405020304" pitchFamily="18" charset="-34"/>
              </a:rPr>
              <a:t>Cognitive Warfare, for our purposes, is simply next-order Cyberwarfare, or “beyond the bits and bytes”. Social Engineering would be another synonym. Classical Game Theory is ultimately about making decisions – given rules and utility curves (and their associated payoff functions) who does what? Social Engineering on the other hand could be described as an applied branch of Game Theory where the rules and utility curves are altered – either in reality or just in meta – to adjust opponents play in reality. Bottom line CQW (Cognitive Warfare) is about bending information to the will of the beholder in order to manipulate the perceptions of our adversaries. </a:t>
            </a:r>
            <a:endParaRPr lang="en-US" sz="2800" dirty="0">
              <a:solidFill>
                <a:schemeClr val="accent4"/>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1470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DAD9D06-4D0B-4A11-BB9B-737D79A480CA}"/>
              </a:ext>
            </a:extLst>
          </p:cNvPr>
          <p:cNvSpPr txBox="1"/>
          <p:nvPr/>
        </p:nvSpPr>
        <p:spPr>
          <a:xfrm>
            <a:off x="793749" y="3865101"/>
            <a:ext cx="10601325" cy="1093232"/>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lang="en-US" sz="8000" kern="1200" dirty="0">
                <a:solidFill>
                  <a:schemeClr val="tx1"/>
                </a:solidFill>
                <a:latin typeface="Angsana New" panose="02020603050405020304" pitchFamily="18" charset="-34"/>
                <a:ea typeface="+mj-ea"/>
                <a:cs typeface="Angsana New" panose="02020603050405020304" pitchFamily="18" charset="-34"/>
              </a:rPr>
              <a:t>Zero Trust Architecture</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0DD515-D38C-47B1-9F92-7A8C1C39064A}"/>
              </a:ext>
            </a:extLst>
          </p:cNvPr>
          <p:cNvSpPr txBox="1"/>
          <p:nvPr/>
        </p:nvSpPr>
        <p:spPr>
          <a:xfrm>
            <a:off x="1069145" y="4926694"/>
            <a:ext cx="10325929" cy="830997"/>
          </a:xfrm>
          <a:prstGeom prst="rect">
            <a:avLst/>
          </a:prstGeom>
          <a:noFill/>
        </p:spPr>
        <p:txBody>
          <a:bodyPr wrap="square" rtlCol="0">
            <a:spAutoFit/>
          </a:bodyPr>
          <a:lstStyle/>
          <a:p>
            <a:pPr algn="ctr"/>
            <a:r>
              <a:rPr lang="en-US" sz="4800" dirty="0">
                <a:latin typeface="Angsana New" panose="02020603050405020304" pitchFamily="18" charset="-34"/>
                <a:ea typeface="Meiryo UI" panose="020B0604030504040204" pitchFamily="34" charset="-128"/>
                <a:cs typeface="Angsana New" panose="02020603050405020304" pitchFamily="18" charset="-34"/>
              </a:rPr>
              <a:t>Trust Not! – Verify Always</a:t>
            </a:r>
          </a:p>
        </p:txBody>
      </p:sp>
      <p:sp>
        <p:nvSpPr>
          <p:cNvPr id="6" name="TextBox 5">
            <a:extLst>
              <a:ext uri="{FF2B5EF4-FFF2-40B4-BE49-F238E27FC236}">
                <a16:creationId xmlns:a16="http://schemas.microsoft.com/office/drawing/2014/main" id="{53FC0193-230A-4CD1-9FED-B2FF073AB8F5}"/>
              </a:ext>
            </a:extLst>
          </p:cNvPr>
          <p:cNvSpPr txBox="1"/>
          <p:nvPr/>
        </p:nvSpPr>
        <p:spPr>
          <a:xfrm>
            <a:off x="318052" y="1192696"/>
            <a:ext cx="11635409" cy="2554545"/>
          </a:xfrm>
          <a:prstGeom prst="rect">
            <a:avLst/>
          </a:prstGeom>
          <a:noFill/>
        </p:spPr>
        <p:txBody>
          <a:bodyPr wrap="square" rtlCol="0">
            <a:spAutoFit/>
          </a:bodyPr>
          <a:lstStyle/>
          <a:p>
            <a:r>
              <a:rPr lang="en-US" sz="2000" dirty="0">
                <a:latin typeface="Meiryo UI" panose="020B0604030504040204" pitchFamily="34" charset="-128"/>
                <a:ea typeface="Meiryo UI" panose="020B0604030504040204" pitchFamily="34" charset="-128"/>
              </a:rPr>
              <a:t>In May 2020 we were tasked by USAF Cyberspace Dominance to prepare a deck describing the state of ZTA. In addition to “classic ZTA” we discovered Dr. Chase Cunningham’s Zero Trust </a:t>
            </a:r>
            <a:r>
              <a:rPr lang="en-US" sz="2000" dirty="0" err="1">
                <a:latin typeface="Meiryo UI" panose="020B0604030504040204" pitchFamily="34" charset="-128"/>
                <a:ea typeface="Meiryo UI" panose="020B0604030504040204" pitchFamily="34" charset="-128"/>
              </a:rPr>
              <a:t>eXtended</a:t>
            </a:r>
            <a:r>
              <a:rPr lang="en-US" sz="2000" dirty="0">
                <a:latin typeface="Meiryo UI" panose="020B0604030504040204" pitchFamily="34" charset="-128"/>
                <a:ea typeface="Meiryo UI" panose="020B0604030504040204" pitchFamily="34" charset="-128"/>
              </a:rPr>
              <a:t> (ZTX) which is a proper superset of ZTA and begins to have cognitive properties. Dr. Cunningham reviewed the work product before submission. </a:t>
            </a:r>
          </a:p>
          <a:p>
            <a:endParaRPr lang="en-US" sz="2000" dirty="0">
              <a:latin typeface="Meiryo UI" panose="020B0604030504040204" pitchFamily="34" charset="-128"/>
              <a:ea typeface="Meiryo UI" panose="020B0604030504040204" pitchFamily="34" charset="-128"/>
            </a:endParaRPr>
          </a:p>
          <a:p>
            <a:r>
              <a:rPr lang="en-US" sz="2000" dirty="0">
                <a:latin typeface="Meiryo UI" panose="020B0604030504040204" pitchFamily="34" charset="-128"/>
                <a:ea typeface="Meiryo UI" panose="020B0604030504040204" pitchFamily="34" charset="-128"/>
              </a:rPr>
              <a:t>As part of our paper “A Cognitive Warfare” we introduced “Zero Trust Abstract” (ZT4) which introduces an Observe-Orient-Decide-Act level mapping through an extended OSI model that is 13 layers with the top being “Cognition/OODA”.</a:t>
            </a:r>
          </a:p>
        </p:txBody>
      </p:sp>
      <p:sp>
        <p:nvSpPr>
          <p:cNvPr id="13" name="Title 1">
            <a:extLst>
              <a:ext uri="{FF2B5EF4-FFF2-40B4-BE49-F238E27FC236}">
                <a16:creationId xmlns:a16="http://schemas.microsoft.com/office/drawing/2014/main" id="{FEF4E191-2C32-4CA5-A387-3D5FEA949F16}"/>
              </a:ext>
            </a:extLst>
          </p:cNvPr>
          <p:cNvSpPr>
            <a:spLocks noGrp="1"/>
          </p:cNvSpPr>
          <p:nvPr>
            <p:ph type="title"/>
          </p:nvPr>
        </p:nvSpPr>
        <p:spPr>
          <a:xfrm>
            <a:off x="-3176" y="-55060"/>
            <a:ext cx="6576254" cy="1023342"/>
          </a:xfrm>
        </p:spPr>
        <p:txBody>
          <a:bodyPr vert="horz" lIns="91440" tIns="45720" rIns="91440" bIns="45720" rtlCol="0" anchor="t">
            <a:normAutofit fontScale="90000"/>
          </a:bodyPr>
          <a:lstStyle/>
          <a:p>
            <a:r>
              <a:rPr lang="en-US" sz="7200" dirty="0">
                <a:solidFill>
                  <a:srgbClr val="FFFFFF"/>
                </a:solidFill>
                <a:latin typeface="Angsana New" panose="02020603050405020304" pitchFamily="18" charset="-34"/>
                <a:cs typeface="Angsana New" panose="02020603050405020304" pitchFamily="18" charset="-34"/>
              </a:rPr>
              <a:t>Capabilities Overview</a:t>
            </a:r>
          </a:p>
        </p:txBody>
      </p:sp>
    </p:spTree>
    <p:extLst>
      <p:ext uri="{BB962C8B-B14F-4D97-AF65-F5344CB8AC3E}">
        <p14:creationId xmlns:p14="http://schemas.microsoft.com/office/powerpoint/2010/main" val="423081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8AC6F3-7C7B-4DF7-81FC-90D88CA1A778}"/>
              </a:ext>
            </a:extLst>
          </p:cNvPr>
          <p:cNvPicPr>
            <a:picLocks noChangeAspect="1"/>
          </p:cNvPicPr>
          <p:nvPr/>
        </p:nvPicPr>
        <p:blipFill rotWithShape="1">
          <a:blip r:embed="rId2"/>
          <a:srcRect/>
          <a:stretch/>
        </p:blipFill>
        <p:spPr>
          <a:xfrm>
            <a:off x="9199" y="-34"/>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93C3E-14EA-4ED8-BB5A-49F5D7CD0E90}"/>
              </a:ext>
            </a:extLst>
          </p:cNvPr>
          <p:cNvSpPr>
            <a:spLocks noGrp="1"/>
          </p:cNvSpPr>
          <p:nvPr>
            <p:ph type="title"/>
          </p:nvPr>
        </p:nvSpPr>
        <p:spPr>
          <a:xfrm>
            <a:off x="-12226" y="5827400"/>
            <a:ext cx="6030650" cy="1030588"/>
          </a:xfrm>
        </p:spPr>
        <p:txBody>
          <a:bodyPr vert="horz" lIns="91440" tIns="45720" rIns="91440" bIns="45720" rtlCol="0" anchor="t">
            <a:normAutofit fontScale="90000"/>
          </a:bodyPr>
          <a:lstStyle/>
          <a:p>
            <a:pPr algn="r"/>
            <a:r>
              <a:rPr lang="en-US" sz="7200" dirty="0">
                <a:solidFill>
                  <a:srgbClr val="FFFFFF"/>
                </a:solidFill>
                <a:latin typeface="Angsana New" panose="02020603050405020304" pitchFamily="18" charset="-34"/>
                <a:ea typeface="Meiryo UI" panose="020B0604030504040204" pitchFamily="34" charset="-128"/>
                <a:cs typeface="Angsana New" panose="02020603050405020304" pitchFamily="18" charset="-34"/>
              </a:rPr>
              <a:t>Fog Computing</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FWERX Fusion 2019">
            <a:extLst>
              <a:ext uri="{FF2B5EF4-FFF2-40B4-BE49-F238E27FC236}">
                <a16:creationId xmlns:a16="http://schemas.microsoft.com/office/drawing/2014/main" id="{B5C0770C-D5D8-4467-B326-501DF1A0BA7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6030649" y="3395673"/>
            <a:ext cx="6155228" cy="3462316"/>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3C91A6A8-DB5C-4B74-BB5E-295548863C1C}"/>
              </a:ext>
            </a:extLst>
          </p:cNvPr>
          <p:cNvPicPr>
            <a:picLocks noChangeAspect="1"/>
          </p:cNvPicPr>
          <p:nvPr/>
        </p:nvPicPr>
        <p:blipFill>
          <a:blip r:embed="rId4">
            <a:alphaModFix amt="73000"/>
            <a:extLst>
              <a:ext uri="{28A0092B-C50C-407E-A947-70E740481C1C}">
                <a14:useLocalDpi xmlns:a14="http://schemas.microsoft.com/office/drawing/2010/main" val="0"/>
              </a:ext>
            </a:extLst>
          </a:blip>
          <a:stretch>
            <a:fillRect/>
          </a:stretch>
        </p:blipFill>
        <p:spPr>
          <a:xfrm>
            <a:off x="6033698" y="1"/>
            <a:ext cx="6149104" cy="3671660"/>
          </a:xfrm>
          <a:prstGeom prst="rect">
            <a:avLst/>
          </a:prstGeom>
        </p:spPr>
      </p:pic>
      <p:sp>
        <p:nvSpPr>
          <p:cNvPr id="11" name="Title 1">
            <a:extLst>
              <a:ext uri="{FF2B5EF4-FFF2-40B4-BE49-F238E27FC236}">
                <a16:creationId xmlns:a16="http://schemas.microsoft.com/office/drawing/2014/main" id="{4EDB1355-419D-4BE1-8F72-C5AC99998B21}"/>
              </a:ext>
            </a:extLst>
          </p:cNvPr>
          <p:cNvSpPr txBox="1">
            <a:spLocks/>
          </p:cNvSpPr>
          <p:nvPr/>
        </p:nvSpPr>
        <p:spPr>
          <a:xfrm>
            <a:off x="-3176" y="-55060"/>
            <a:ext cx="6576254" cy="1023342"/>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a:solidFill>
                  <a:srgbClr val="FFFFFF"/>
                </a:solidFill>
                <a:latin typeface="Angsana New" panose="02020603050405020304" pitchFamily="18" charset="-34"/>
                <a:cs typeface="Angsana New" panose="02020603050405020304" pitchFamily="18" charset="-34"/>
              </a:rPr>
              <a:t>Capabilities Overview</a:t>
            </a:r>
            <a:endParaRPr lang="en-US" sz="7200" dirty="0">
              <a:solidFill>
                <a:srgbClr val="FFFFFF"/>
              </a:solidFill>
              <a:latin typeface="Angsana New" panose="02020603050405020304" pitchFamily="18" charset="-34"/>
              <a:cs typeface="Angsana New" panose="02020603050405020304" pitchFamily="18" charset="-34"/>
            </a:endParaRPr>
          </a:p>
        </p:txBody>
      </p:sp>
      <p:sp>
        <p:nvSpPr>
          <p:cNvPr id="6" name="TextBox 5">
            <a:extLst>
              <a:ext uri="{FF2B5EF4-FFF2-40B4-BE49-F238E27FC236}">
                <a16:creationId xmlns:a16="http://schemas.microsoft.com/office/drawing/2014/main" id="{CEFB0AE8-B1AC-4C47-BA40-73F7C2CACBE4}"/>
              </a:ext>
            </a:extLst>
          </p:cNvPr>
          <p:cNvSpPr txBox="1"/>
          <p:nvPr/>
        </p:nvSpPr>
        <p:spPr>
          <a:xfrm>
            <a:off x="6123" y="844062"/>
            <a:ext cx="5831969" cy="5078313"/>
          </a:xfrm>
          <a:prstGeom prst="rect">
            <a:avLst/>
          </a:prstGeom>
          <a:noFill/>
        </p:spPr>
        <p:txBody>
          <a:bodyPr wrap="square" rtlCol="0">
            <a:spAutoFit/>
          </a:bodyPr>
          <a:lstStyle/>
          <a:p>
            <a:r>
              <a:rPr lang="en-US" sz="2000" dirty="0">
                <a:solidFill>
                  <a:schemeClr val="bg1"/>
                </a:solidFill>
                <a:latin typeface="Meiryo UI" panose="020B0604030504040204" pitchFamily="34" charset="-128"/>
                <a:ea typeface="Meiryo UI" panose="020B0604030504040204" pitchFamily="34" charset="-128"/>
              </a:rPr>
              <a:t>MultiPlex, along with out partners Technica &amp; Basil Security, successfully were selected as one of 100/317 submitting to the AFWERX 2019 MDO Challenge and exhibited at AFWERX Fusion 2019. While we were not selected for the demo round this was an amazing experience and is the groundwork for all our indicatives.</a:t>
            </a:r>
          </a:p>
          <a:p>
            <a:endParaRPr lang="en-US" sz="2000" dirty="0">
              <a:solidFill>
                <a:schemeClr val="bg1"/>
              </a:solidFill>
              <a:latin typeface="Meiryo UI" panose="020B0604030504040204" pitchFamily="34" charset="-128"/>
              <a:ea typeface="Meiryo UI" panose="020B0604030504040204" pitchFamily="34" charset="-128"/>
            </a:endParaRPr>
          </a:p>
          <a:p>
            <a:r>
              <a:rPr lang="en-US" dirty="0">
                <a:solidFill>
                  <a:schemeClr val="bg1"/>
                </a:solidFill>
                <a:latin typeface="Meiryo UI" panose="020B0604030504040204" pitchFamily="34" charset="-128"/>
                <a:ea typeface="Meiryo UI" panose="020B0604030504040204" pitchFamily="34" charset="-128"/>
              </a:rPr>
              <a:t>The solution consists of a platform to collect data at the edge, perform validation and analysis (AI/ML) and stream those results to the cloud. </a:t>
            </a:r>
            <a:r>
              <a:rPr lang="en-US" dirty="0" err="1">
                <a:solidFill>
                  <a:schemeClr val="bg1"/>
                </a:solidFill>
                <a:latin typeface="Meiryo UI" panose="020B0604030504040204" pitchFamily="34" charset="-128"/>
                <a:ea typeface="Meiryo UI" panose="020B0604030504040204" pitchFamily="34" charset="-128"/>
              </a:rPr>
              <a:t>Technica's</a:t>
            </a:r>
            <a:r>
              <a:rPr lang="en-US" dirty="0">
                <a:solidFill>
                  <a:schemeClr val="bg1"/>
                </a:solidFill>
                <a:latin typeface="Meiryo UI" panose="020B0604030504040204" pitchFamily="34" charset="-128"/>
                <a:ea typeface="Meiryo UI" panose="020B0604030504040204" pitchFamily="34" charset="-128"/>
              </a:rPr>
              <a:t> </a:t>
            </a:r>
            <a:r>
              <a:rPr lang="en-US" dirty="0" err="1">
                <a:solidFill>
                  <a:schemeClr val="bg1"/>
                </a:solidFill>
                <a:latin typeface="Meiryo UI" panose="020B0604030504040204" pitchFamily="34" charset="-128"/>
                <a:ea typeface="Meiryo UI" panose="020B0604030504040204" pitchFamily="34" charset="-128"/>
              </a:rPr>
              <a:t>SmartFog</a:t>
            </a:r>
            <a:r>
              <a:rPr lang="en-US" dirty="0">
                <a:solidFill>
                  <a:schemeClr val="bg1"/>
                </a:solidFill>
                <a:latin typeface="Meiryo UI" panose="020B0604030504040204" pitchFamily="34" charset="-128"/>
                <a:ea typeface="Meiryo UI" panose="020B0604030504040204" pitchFamily="34" charset="-128"/>
              </a:rPr>
              <a:t> platform is leveraged for enabling seamless occasionally-connected streams from the Fog to the Cloud and Basil's Policy Enforcement Engine enables multi-level classification and data encryption.</a:t>
            </a:r>
          </a:p>
        </p:txBody>
      </p:sp>
    </p:spTree>
    <p:extLst>
      <p:ext uri="{BB962C8B-B14F-4D97-AF65-F5344CB8AC3E}">
        <p14:creationId xmlns:p14="http://schemas.microsoft.com/office/powerpoint/2010/main" val="165506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1ABCE8-D38C-4DD2-873C-58EDD71328A9}"/>
              </a:ext>
            </a:extLst>
          </p:cNvPr>
          <p:cNvSpPr>
            <a:spLocks noGrp="1"/>
          </p:cNvSpPr>
          <p:nvPr>
            <p:ph type="title"/>
          </p:nvPr>
        </p:nvSpPr>
        <p:spPr>
          <a:xfrm>
            <a:off x="5028449" y="5579912"/>
            <a:ext cx="4992985" cy="1453599"/>
          </a:xfrm>
          <a:noFill/>
        </p:spPr>
        <p:txBody>
          <a:bodyPr vert="horz" lIns="91440" tIns="45720" rIns="91440" bIns="45720" rtlCol="0" anchor="b">
            <a:normAutofit fontScale="90000"/>
          </a:bodyPr>
          <a:lstStyle/>
          <a:p>
            <a:r>
              <a:rPr lang="en-US" sz="5200" dirty="0">
                <a:latin typeface="Angsana New" panose="02020603050405020304" pitchFamily="18" charset="-34"/>
                <a:cs typeface="Angsana New" panose="02020603050405020304" pitchFamily="18" charset="-34"/>
              </a:rPr>
              <a:t>Reimagining Energy: Culture, Policy &amp; Education</a:t>
            </a:r>
          </a:p>
        </p:txBody>
      </p:sp>
      <p:pic>
        <p:nvPicPr>
          <p:cNvPr id="4" name="Picture 3">
            <a:extLst>
              <a:ext uri="{FF2B5EF4-FFF2-40B4-BE49-F238E27FC236}">
                <a16:creationId xmlns:a16="http://schemas.microsoft.com/office/drawing/2014/main" id="{B00E848C-7D9A-467E-BBC9-BB533EC31E7D}"/>
              </a:ext>
            </a:extLst>
          </p:cNvPr>
          <p:cNvPicPr>
            <a:picLocks noChangeAspect="1"/>
          </p:cNvPicPr>
          <p:nvPr/>
        </p:nvPicPr>
        <p:blipFill rotWithShape="1">
          <a:blip r:embed="rId2"/>
          <a:srcRect l="17766" r="33636" b="-1"/>
          <a:stretch/>
        </p:blipFill>
        <p:spPr>
          <a:xfrm>
            <a:off x="20" y="10"/>
            <a:ext cx="4992985" cy="6857990"/>
          </a:xfrm>
          <a:prstGeom prst="rect">
            <a:avLst/>
          </a:prstGeom>
        </p:spPr>
      </p:pic>
      <p:pic>
        <p:nvPicPr>
          <p:cNvPr id="3074" name="Picture 2">
            <a:extLst>
              <a:ext uri="{FF2B5EF4-FFF2-40B4-BE49-F238E27FC236}">
                <a16:creationId xmlns:a16="http://schemas.microsoft.com/office/drawing/2014/main" id="{F2FA3C3D-8EE3-452A-AB4A-014A6FB9B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4" y="4065563"/>
            <a:ext cx="4960417" cy="279242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D34FE57F-8AA0-44E8-AF9F-5A38463F1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64" y="2222110"/>
            <a:ext cx="2506321" cy="1682901"/>
          </a:xfrm>
          <a:prstGeom prst="rect">
            <a:avLst/>
          </a:prstGeom>
        </p:spPr>
      </p:pic>
      <p:sp>
        <p:nvSpPr>
          <p:cNvPr id="7" name="TextBox 6">
            <a:extLst>
              <a:ext uri="{FF2B5EF4-FFF2-40B4-BE49-F238E27FC236}">
                <a16:creationId xmlns:a16="http://schemas.microsoft.com/office/drawing/2014/main" id="{C0805FF8-8790-45CC-B701-959E0B0D8091}"/>
              </a:ext>
            </a:extLst>
          </p:cNvPr>
          <p:cNvSpPr txBox="1"/>
          <p:nvPr/>
        </p:nvSpPr>
        <p:spPr>
          <a:xfrm>
            <a:off x="5380383" y="707887"/>
            <a:ext cx="6826290" cy="5047536"/>
          </a:xfrm>
          <a:prstGeom prst="rect">
            <a:avLst/>
          </a:prstGeom>
          <a:noFill/>
        </p:spPr>
        <p:txBody>
          <a:bodyPr wrap="square" rtlCol="0">
            <a:spAutoFit/>
          </a:bodyPr>
          <a:lstStyle/>
          <a:p>
            <a:pPr algn="just"/>
            <a:r>
              <a:rPr lang="en-US" dirty="0">
                <a:latin typeface="Meiryo UI" panose="020B0604030504040204" pitchFamily="34" charset="-128"/>
                <a:ea typeface="Meiryo UI" panose="020B0604030504040204" pitchFamily="34" charset="-128"/>
              </a:rPr>
              <a:t>Announced in August 2020, the AFWERX Reimagining Energy Challenge is a 6-part initiative to transform energy use through technology and policy. </a:t>
            </a:r>
          </a:p>
          <a:p>
            <a:pPr algn="just"/>
            <a:endParaRPr lang="en-US" sz="800" dirty="0">
              <a:latin typeface="Meiryo UI" panose="020B0604030504040204" pitchFamily="34" charset="-128"/>
              <a:ea typeface="Meiryo UI" panose="020B0604030504040204" pitchFamily="34" charset="-128"/>
            </a:endParaRPr>
          </a:p>
          <a:p>
            <a:pPr algn="just"/>
            <a:r>
              <a:rPr lang="en-US" dirty="0">
                <a:latin typeface="Meiryo UI" panose="020B0604030504040204" pitchFamily="34" charset="-128"/>
                <a:ea typeface="Meiryo UI" panose="020B0604030504040204" pitchFamily="34" charset="-128"/>
              </a:rPr>
              <a:t>Our solution: </a:t>
            </a:r>
            <a:r>
              <a:rPr lang="en-US" b="1" dirty="0">
                <a:latin typeface="Meiryo UI" panose="020B0604030504040204" pitchFamily="34" charset="-128"/>
                <a:ea typeface="Meiryo UI" panose="020B0604030504040204" pitchFamily="34" charset="-128"/>
              </a:rPr>
              <a:t>Energy-to-Value Efficiency Enabler: </a:t>
            </a:r>
            <a:r>
              <a:rPr lang="en-US" b="1" dirty="0" err="1">
                <a:latin typeface="Meiryo UI" panose="020B0604030504040204" pitchFamily="34" charset="-128"/>
                <a:ea typeface="Meiryo UI" panose="020B0604030504040204" pitchFamily="34" charset="-128"/>
              </a:rPr>
              <a:t>development.exchange</a:t>
            </a:r>
            <a:r>
              <a:rPr lang="en-US" b="1" dirty="0">
                <a:latin typeface="Meiryo UI" panose="020B0604030504040204" pitchFamily="34" charset="-128"/>
                <a:ea typeface="Meiryo UI" panose="020B0604030504040204" pitchFamily="34" charset="-128"/>
              </a:rPr>
              <a:t> =&gt; </a:t>
            </a:r>
            <a:r>
              <a:rPr lang="en-US" b="1" dirty="0" err="1">
                <a:latin typeface="Meiryo UI" panose="020B0604030504040204" pitchFamily="34" charset="-128"/>
                <a:ea typeface="Meiryo UI" panose="020B0604030504040204" pitchFamily="34" charset="-128"/>
              </a:rPr>
              <a:t>mil.StratML.services</a:t>
            </a:r>
            <a:r>
              <a:rPr lang="en-US" b="1" dirty="0">
                <a:latin typeface="Meiryo UI" panose="020B0604030504040204" pitchFamily="34" charset="-128"/>
                <a:ea typeface="Meiryo UI" panose="020B0604030504040204" pitchFamily="34" charset="-128"/>
              </a:rPr>
              <a:t> – Cognitive Warfare Realizing Syndicated Strategic Services</a:t>
            </a:r>
            <a:r>
              <a:rPr lang="en-US" dirty="0">
                <a:latin typeface="Meiryo UI" panose="020B0604030504040204" pitchFamily="34" charset="-128"/>
                <a:ea typeface="Meiryo UI" panose="020B0604030504040204" pitchFamily="34" charset="-128"/>
              </a:rPr>
              <a:t> where we both empower and shape cultures, inside and outside the DoD, through Cognitive Warfare techniques thus linking DoD core values to its mission work, tactical power generation, &amp; operational energy consumption. </a:t>
            </a:r>
            <a:r>
              <a:rPr lang="en-US" dirty="0" err="1">
                <a:latin typeface="Meiryo UI" panose="020B0604030504040204" pitchFamily="34" charset="-128"/>
                <a:ea typeface="Meiryo UI" panose="020B0604030504040204" pitchFamily="34" charset="-128"/>
              </a:rPr>
              <a:t>mil.StartML.services</a:t>
            </a:r>
            <a:r>
              <a:rPr lang="en-US" dirty="0">
                <a:latin typeface="Meiryo UI" panose="020B0604030504040204" pitchFamily="34" charset="-128"/>
                <a:ea typeface="Meiryo UI" panose="020B0604030504040204" pitchFamily="34" charset="-128"/>
              </a:rPr>
              <a:t> is a proposed platform for syndicating strategy in C2 systems with downstream enforcement with upstream verification utilizing a decentralized, competitive market based approach.</a:t>
            </a:r>
          </a:p>
          <a:p>
            <a:pPr algn="just"/>
            <a:endParaRPr lang="en-US" sz="800" b="1" dirty="0">
              <a:latin typeface="Meiryo UI" panose="020B0604030504040204" pitchFamily="34" charset="-128"/>
              <a:ea typeface="Meiryo UI" panose="020B0604030504040204" pitchFamily="34" charset="-128"/>
            </a:endParaRPr>
          </a:p>
          <a:p>
            <a:pPr algn="just"/>
            <a:r>
              <a:rPr lang="en-US" dirty="0">
                <a:latin typeface="Meiryo UI" panose="020B0604030504040204" pitchFamily="34" charset="-128"/>
                <a:ea typeface="Meiryo UI" panose="020B0604030504040204" pitchFamily="34" charset="-128"/>
              </a:rPr>
              <a:t>We ultimately placed 3rd/out of 124 in our category with only one solution accepted for the showcase. A CSO with AFWERX remains on the table for this broad scope.</a:t>
            </a:r>
          </a:p>
        </p:txBody>
      </p:sp>
      <p:sp>
        <p:nvSpPr>
          <p:cNvPr id="10" name="Title 1">
            <a:extLst>
              <a:ext uri="{FF2B5EF4-FFF2-40B4-BE49-F238E27FC236}">
                <a16:creationId xmlns:a16="http://schemas.microsoft.com/office/drawing/2014/main" id="{7ED7B085-6998-4391-8E93-FBFB174441DF}"/>
              </a:ext>
            </a:extLst>
          </p:cNvPr>
          <p:cNvSpPr txBox="1">
            <a:spLocks/>
          </p:cNvSpPr>
          <p:nvPr/>
        </p:nvSpPr>
        <p:spPr>
          <a:xfrm>
            <a:off x="8309113" y="0"/>
            <a:ext cx="3847423" cy="707887"/>
          </a:xfrm>
          <a:prstGeom prst="rect">
            <a:avLst/>
          </a:prstGeom>
          <a:noFill/>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Angsana New" panose="02020603050405020304" pitchFamily="18" charset="-34"/>
                <a:cs typeface="Angsana New" panose="02020603050405020304" pitchFamily="18" charset="-34"/>
              </a:rPr>
              <a:t>Capabilities Overview</a:t>
            </a:r>
          </a:p>
        </p:txBody>
      </p:sp>
    </p:spTree>
    <p:extLst>
      <p:ext uri="{BB962C8B-B14F-4D97-AF65-F5344CB8AC3E}">
        <p14:creationId xmlns:p14="http://schemas.microsoft.com/office/powerpoint/2010/main" val="3938639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1566</Words>
  <Application>Microsoft Office PowerPoint</Application>
  <PresentationFormat>Widescreen</PresentationFormat>
  <Paragraphs>110</Paragraphs>
  <Slides>11</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Meiryo UI</vt:lpstr>
      <vt:lpstr>Angsana New</vt:lpstr>
      <vt:lpstr>Arial</vt:lpstr>
      <vt:lpstr>Bahnschrift SemiBold</vt:lpstr>
      <vt:lpstr>Calibri</vt:lpstr>
      <vt:lpstr>Calibri Light</vt:lpstr>
      <vt:lpstr>Courier New</vt:lpstr>
      <vt:lpstr>Symbol</vt:lpstr>
      <vt:lpstr>Office Theme</vt:lpstr>
      <vt:lpstr>PowerPoint Presentation</vt:lpstr>
      <vt:lpstr>Mission Statement</vt:lpstr>
      <vt:lpstr>PowerPoint Presentation</vt:lpstr>
      <vt:lpstr>PowerPoint Presentation</vt:lpstr>
      <vt:lpstr>Why we are in the *game*</vt:lpstr>
      <vt:lpstr>Capabilities Overview</vt:lpstr>
      <vt:lpstr>Capabilities Overview</vt:lpstr>
      <vt:lpstr>Fog Computing</vt:lpstr>
      <vt:lpstr>Reimagining Energy: Culture, Policy &amp; Education</vt:lpstr>
      <vt:lpstr>Securing the Human Protect Surface</vt:lpstr>
      <vt:lpstr>Advanced Conceptual Aerospace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Lind</dc:creator>
  <cp:lastModifiedBy>Jason Lind</cp:lastModifiedBy>
  <cp:revision>2</cp:revision>
  <dcterms:created xsi:type="dcterms:W3CDTF">2021-01-22T09:04:07Z</dcterms:created>
  <dcterms:modified xsi:type="dcterms:W3CDTF">2021-02-15T16:35:11Z</dcterms:modified>
</cp:coreProperties>
</file>